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9.xml" ContentType="application/vnd.openxmlformats-officedocument.theme+xml"/>
  <Override PartName="/ppt/slideLayouts/slideLayout107.xml" ContentType="application/vnd.openxmlformats-officedocument.presentationml.slideLayout+xml"/>
  <Override PartName="/ppt/theme/theme2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1.xml" ContentType="application/vnd.openxmlformats-officedocument.theme+xml"/>
  <Override PartName="/ppt/slideLayouts/slideLayout110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  <p:sldMasterId id="2147483878" r:id="rId2"/>
    <p:sldMasterId id="2147483924" r:id="rId3"/>
    <p:sldMasterId id="2147483933" r:id="rId4"/>
    <p:sldMasterId id="2147483950" r:id="rId5"/>
    <p:sldMasterId id="2147483946" r:id="rId6"/>
    <p:sldMasterId id="2147483944" r:id="rId7"/>
    <p:sldMasterId id="2147483942" r:id="rId8"/>
    <p:sldMasterId id="2147483938" r:id="rId9"/>
    <p:sldMasterId id="2147483960" r:id="rId10"/>
    <p:sldMasterId id="2147483935" r:id="rId11"/>
    <p:sldMasterId id="2147483952" r:id="rId12"/>
    <p:sldMasterId id="2147483954" r:id="rId13"/>
    <p:sldMasterId id="2147483956" r:id="rId14"/>
    <p:sldMasterId id="2147483958" r:id="rId15"/>
    <p:sldMasterId id="2147483965" r:id="rId16"/>
    <p:sldMasterId id="2147483986" r:id="rId17"/>
    <p:sldMasterId id="2147484017" r:id="rId18"/>
    <p:sldMasterId id="2147484029" r:id="rId19"/>
    <p:sldMasterId id="2147484062" r:id="rId20"/>
    <p:sldMasterId id="2147484086" r:id="rId21"/>
    <p:sldMasterId id="2147484089" r:id="rId22"/>
  </p:sldMasterIdLst>
  <p:notesMasterIdLst>
    <p:notesMasterId r:id="rId37"/>
  </p:notesMasterIdLst>
  <p:handoutMasterIdLst>
    <p:handoutMasterId r:id="rId38"/>
  </p:handoutMasterIdLst>
  <p:sldIdLst>
    <p:sldId id="2140756413" r:id="rId23"/>
    <p:sldId id="2140756426" r:id="rId24"/>
    <p:sldId id="2140756416" r:id="rId25"/>
    <p:sldId id="2134807050" r:id="rId26"/>
    <p:sldId id="2140756418" r:id="rId27"/>
    <p:sldId id="2140756419" r:id="rId28"/>
    <p:sldId id="2140756428" r:id="rId29"/>
    <p:sldId id="2140756420" r:id="rId30"/>
    <p:sldId id="2140756429" r:id="rId31"/>
    <p:sldId id="2140756422" r:id="rId32"/>
    <p:sldId id="2140756423" r:id="rId33"/>
    <p:sldId id="2140756412" r:id="rId34"/>
    <p:sldId id="2140756425" r:id="rId35"/>
    <p:sldId id="2140756417" r:id="rId36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 userDrawn="1">
          <p15:clr>
            <a:srgbClr val="A4A3A4"/>
          </p15:clr>
        </p15:guide>
        <p15:guide id="2" pos="5465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pos="535">
          <p15:clr>
            <a:srgbClr val="A4A3A4"/>
          </p15:clr>
        </p15:guide>
        <p15:guide id="6" pos="5613">
          <p15:clr>
            <a:srgbClr val="A4A3A4"/>
          </p15:clr>
        </p15:guide>
        <p15:guide id="7" orient="horz" pos="12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shi Chourasia" initials="AC" lastIdx="1" clrIdx="0">
    <p:extLst>
      <p:ext uri="{19B8F6BF-5375-455C-9EA6-DF929625EA0E}">
        <p15:presenceInfo xmlns:p15="http://schemas.microsoft.com/office/powerpoint/2012/main" userId="S::ayushi.c@altencalsoftlabs.com::8d3a53c9-9fc4-4113-8b22-b22085f6aea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5F4"/>
    <a:srgbClr val="01185B"/>
    <a:srgbClr val="47A3DA"/>
    <a:srgbClr val="F26622"/>
    <a:srgbClr val="FF6600"/>
    <a:srgbClr val="FBA919"/>
    <a:srgbClr val="00B753"/>
    <a:srgbClr val="000000"/>
    <a:srgbClr val="FFF3D1"/>
    <a:srgbClr val="C8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974" y="216"/>
      </p:cViewPr>
      <p:guideLst>
        <p:guide orient="horz" pos="2618"/>
        <p:guide pos="5465"/>
        <p:guide pos="226"/>
        <p:guide orient="horz" pos="395"/>
        <p:guide pos="535"/>
        <p:guide pos="5613"/>
        <p:guide orient="horz" pos="1237"/>
      </p:guideLst>
    </p:cSldViewPr>
  </p:slideViewPr>
  <p:outlineViewPr>
    <p:cViewPr>
      <p:scale>
        <a:sx n="33" d="100"/>
        <a:sy n="33" d="100"/>
      </p:scale>
      <p:origin x="18" y="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commentAuthors" Target="commentAuthor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856767268480869"/>
          <c:y val="0.39781758276699059"/>
          <c:w val="0.46124567499573993"/>
          <c:h val="0.734040721449787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FA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21-490E-9671-F60BFE21927D}"/>
              </c:ext>
            </c:extLst>
          </c:dPt>
          <c:dPt>
            <c:idx val="1"/>
            <c:bubble3D val="0"/>
            <c:spPr>
              <a:solidFill>
                <a:srgbClr val="FFAA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21-490E-9671-F60BFE21927D}"/>
              </c:ext>
            </c:extLst>
          </c:dPt>
          <c:dPt>
            <c:idx val="2"/>
            <c:bubble3D val="0"/>
            <c:spPr>
              <a:solidFill>
                <a:srgbClr val="0545F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21-490E-9671-F60BFE21927D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21-490E-9671-F60BFE21927D}"/>
              </c:ext>
            </c:extLst>
          </c:dPt>
          <c:dPt>
            <c:idx val="4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21-490E-9671-F60BFE21927D}"/>
              </c:ext>
            </c:extLst>
          </c:dPt>
          <c:dLbls>
            <c:dLbl>
              <c:idx val="0"/>
              <c:layout>
                <c:manualLayout>
                  <c:x val="0.1217923166826458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21-490E-9671-F60BFE21927D}"/>
                </c:ext>
              </c:extLst>
            </c:dLbl>
            <c:dLbl>
              <c:idx val="1"/>
              <c:layout>
                <c:manualLayout>
                  <c:x val="0.10617791710794763"/>
                  <c:y val="-1.1244215033433357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21-490E-9671-F60BFE21927D}"/>
                </c:ext>
              </c:extLst>
            </c:dLbl>
            <c:dLbl>
              <c:idx val="2"/>
              <c:layout>
                <c:manualLayout>
                  <c:x val="-0.13116095642746475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21-490E-9671-F60BFE21927D}"/>
                </c:ext>
              </c:extLst>
            </c:dLbl>
            <c:dLbl>
              <c:idx val="3"/>
              <c:layout>
                <c:manualLayout>
                  <c:x val="-9.3686397448189088E-2"/>
                  <c:y val="-1.1244215033433357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21-490E-9671-F60BFE21927D}"/>
                </c:ext>
              </c:extLst>
            </c:dLbl>
            <c:dLbl>
              <c:idx val="4"/>
              <c:layout>
                <c:manualLayout>
                  <c:x val="-8.7440637618309808E-2"/>
                  <c:y val="-4.59995928854928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21-490E-9671-F60BFE2192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algn="ctr" defTabSz="457189" rtl="0" eaLnBrk="1" latinLnBrk="0" hangingPunct="1">
                  <a:defRPr lang="en-U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Automotive &amp; Rail/Naval</c:v>
                </c:pt>
                <c:pt idx="1">
                  <c:v>Energy &amp; Life Sciences</c:v>
                </c:pt>
                <c:pt idx="2">
                  <c:v>Aerospace, Defense &amp; Security</c:v>
                </c:pt>
                <c:pt idx="3">
                  <c:v>IT Services &amp; Finance</c:v>
                </c:pt>
                <c:pt idx="4">
                  <c:v>Telecoms &amp; Multimedia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0.24399999999999999</c:v>
                </c:pt>
                <c:pt idx="1">
                  <c:v>0.23100000000000001</c:v>
                </c:pt>
                <c:pt idx="2">
                  <c:v>0.20899999999999999</c:v>
                </c:pt>
                <c:pt idx="3">
                  <c:v>0.184</c:v>
                </c:pt>
                <c:pt idx="4">
                  <c:v>0.13200000000000001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021-490E-9671-F60BFE2192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 marL="0" algn="ctr" defTabSz="457189" rtl="0" eaLnBrk="1" latinLnBrk="0" hangingPunct="1">
              <a:def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marL="0" algn="ctr" defTabSz="457189" rtl="0" eaLnBrk="1" latinLnBrk="0" hangingPunct="1">
              <a:def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marL="0" algn="ctr" defTabSz="457189" rtl="0" eaLnBrk="1" latinLnBrk="0" hangingPunct="1">
              <a:def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marL="0" algn="ctr" defTabSz="457189" rtl="0" eaLnBrk="1" latinLnBrk="0" hangingPunct="1">
              <a:def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 marL="0" algn="ctr" defTabSz="457189" rtl="0" eaLnBrk="1" latinLnBrk="0" hangingPunct="1">
              <a:defRPr lang="en-U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1.2034644787163439E-2"/>
          <c:y val="6.1332790513990518E-3"/>
          <c:w val="0.96968470469973744"/>
          <c:h val="0.30917763111030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457189" rtl="0" eaLnBrk="1" latinLnBrk="0" hangingPunct="1">
            <a:defRPr lang="en-US"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E45B41-56B5-4A47-9A43-E0E638894B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6E746-E1F8-4DB6-A2CF-CEC501F04A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0EBF6-F029-4372-8120-2347E353EA79}" type="datetimeFigureOut">
              <a:rPr lang="en-IN" smtClean="0"/>
              <a:t>03-08-2023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5FFAA-04E0-43A1-888B-216F9F3818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776F8-B274-48FC-B07B-BA68988C9E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117C-4DA5-43B9-B6EB-88D98870DBA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00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7C911-111B-468F-945E-63C9CD717937}" type="datetimeFigureOut">
              <a:rPr lang="en-IN" smtClean="0"/>
              <a:t>03-08-2023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4857E-EC22-4A1F-A19E-EFA4A896C3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859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BFAD2-D676-432E-8C85-BCA14B260E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27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>
            <a:extLst>
              <a:ext uri="{FF2B5EF4-FFF2-40B4-BE49-F238E27FC236}">
                <a16:creationId xmlns:a16="http://schemas.microsoft.com/office/drawing/2014/main" id="{6D0CB8A5-4F13-4EDB-B223-72A3C4B6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8" y="1930576"/>
            <a:ext cx="34521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1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1ED51073-9E64-4A8F-A45C-4C48F6F4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Geographic Footprint - Worldwide</a:t>
            </a:r>
          </a:p>
        </p:txBody>
      </p:sp>
    </p:spTree>
    <p:extLst>
      <p:ext uri="{BB962C8B-B14F-4D97-AF65-F5344CB8AC3E}">
        <p14:creationId xmlns:p14="http://schemas.microsoft.com/office/powerpoint/2010/main" val="36453789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97644" y="140400"/>
            <a:ext cx="8748713" cy="4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1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679548-D44C-AF42-8431-602A8620C5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97644" y="546498"/>
            <a:ext cx="8748713" cy="4158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993" indent="-179996">
              <a:spcBef>
                <a:spcPts val="500"/>
              </a:spcBef>
              <a:defRPr lang="en-US" sz="16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49989" indent="-179996">
              <a:spcBef>
                <a:spcPts val="500"/>
              </a:spcBef>
              <a:defRPr lang="en-US" sz="14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9984" indent="-179996">
              <a:spcBef>
                <a:spcPts val="500"/>
              </a:spcBef>
              <a:defRPr lang="en-US" sz="12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9980" indent="-179996">
              <a:spcBef>
                <a:spcPts val="500"/>
              </a:spcBef>
              <a:defRPr lang="en-US" sz="105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989975" indent="-179996">
              <a:spcBef>
                <a:spcPts val="500"/>
              </a:spcBef>
              <a:defRPr lang="en-US" sz="1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lvl="2">
              <a:buSzPct val="120000"/>
              <a:buFont typeface="Calibri" pitchFamily="34" charset="0"/>
              <a:buChar char="»"/>
            </a:pPr>
            <a:r>
              <a:rPr lang="en-US"/>
              <a:t>Third level</a:t>
            </a:r>
          </a:p>
          <a:p>
            <a:pPr lvl="3">
              <a:buSzPct val="90000"/>
              <a:buChar char="●"/>
            </a:pPr>
            <a:r>
              <a:rPr lang="en-US"/>
              <a:t>Fourth level</a:t>
            </a:r>
          </a:p>
          <a:p>
            <a:pPr lvl="4">
              <a:buSzPct val="90000"/>
              <a:buChar char="■"/>
            </a:pPr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21C9C79-0B9D-0941-8525-319FB2743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644" y="4839912"/>
            <a:ext cx="625504" cy="273844"/>
          </a:xfrm>
          <a:prstGeom prst="rect">
            <a:avLst/>
          </a:prstGeom>
        </p:spPr>
        <p:txBody>
          <a:bodyPr vert="horz" lIns="46800" tIns="45720" rIns="90000" bIns="45720" rtlCol="0" anchor="ctr"/>
          <a:lstStyle>
            <a:lvl1pPr algn="l">
              <a:defRPr sz="7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©ACL Digital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CDBFF0C-C7AF-D44C-9FA0-0019E3A9C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4209" y="4839515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fld id="{C9C9E5A2-E050-4219-93F8-78B0C7250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828" y="949225"/>
            <a:ext cx="3242457" cy="3984726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endParaRPr lang="uk-UA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98EC412-A517-7841-AD7A-EA5D6B7F4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298" y="101240"/>
            <a:ext cx="7202382" cy="26071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773A084-B15D-C542-AC13-1B8474AF3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298" y="448441"/>
            <a:ext cx="7202382" cy="25641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238991E3-47AE-437B-B30C-45B19F89C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7590" y="44744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3E6FB373-4F46-4989-BA79-EDF6B521943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4DB1D-EE5B-484A-B2C0-6C7C15EE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4" y="176569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960504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0B79AE-CDFE-FA4F-B3F3-11C41E484E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8234" y="411957"/>
            <a:ext cx="8795507" cy="215504"/>
          </a:xfrm>
        </p:spPr>
        <p:txBody>
          <a:bodyPr vert="horz" lIns="0" tIns="0" rIns="0" bIns="0" rtlCol="0" anchor="t">
            <a:noAutofit/>
          </a:bodyPr>
          <a:lstStyle>
            <a:lvl1pPr marL="7144" indent="0">
              <a:buNone/>
              <a:tabLst/>
              <a:defRPr lang="en-GB" sz="1350" b="0" i="0" kern="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  <a:lvl2pPr>
              <a:buNone/>
              <a:defRPr lang="en-GB" sz="1800" smtClean="0">
                <a:solidFill>
                  <a:schemeClr val="tx1"/>
                </a:solidFill>
              </a:defRPr>
            </a:lvl2pPr>
            <a:lvl3pPr>
              <a:buNone/>
              <a:defRPr lang="en-GB" sz="1800" smtClean="0">
                <a:solidFill>
                  <a:schemeClr val="tx1"/>
                </a:solidFill>
              </a:defRPr>
            </a:lvl3pPr>
            <a:lvl4pPr>
              <a:buNone/>
              <a:defRPr lang="en-GB" sz="1800" smtClean="0">
                <a:solidFill>
                  <a:schemeClr val="tx1"/>
                </a:solidFill>
              </a:defRPr>
            </a:lvl4pPr>
            <a:lvl5pPr>
              <a:buNone/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72C0CCD-4948-4446-9EEF-797E740C3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300" y="123537"/>
            <a:ext cx="8813250" cy="289451"/>
          </a:xfrm>
        </p:spPr>
        <p:txBody>
          <a:bodyPr vert="horz" lIns="0" tIns="0" rIns="90000" bIns="0" rtlCol="0" anchor="ctr">
            <a:normAutofit lnSpcReduction="10000"/>
          </a:bodyPr>
          <a:lstStyle>
            <a:lvl1pPr marL="352425" indent="-352425">
              <a:buNone/>
              <a:tabLst/>
              <a:defRPr lang="en-US" sz="2100" dirty="0">
                <a:solidFill>
                  <a:srgbClr val="000F78"/>
                </a:solidFill>
              </a:defRPr>
            </a:lvl1pPr>
            <a:lvl2pPr>
              <a:buNone/>
              <a:defRPr lang="en-GB" sz="1800" smtClean="0">
                <a:solidFill>
                  <a:schemeClr val="tx1"/>
                </a:solidFill>
              </a:defRPr>
            </a:lvl2pPr>
            <a:lvl3pPr>
              <a:buNone/>
              <a:defRPr lang="en-GB" sz="1800" smtClean="0">
                <a:solidFill>
                  <a:schemeClr val="tx1"/>
                </a:solidFill>
              </a:defRPr>
            </a:lvl3pPr>
            <a:lvl4pPr>
              <a:buNone/>
              <a:defRPr lang="en-GB" sz="1800" smtClean="0">
                <a:solidFill>
                  <a:schemeClr val="tx1"/>
                </a:solidFill>
              </a:defRPr>
            </a:lvl4pPr>
            <a:lvl5pPr>
              <a:buNone/>
              <a:defRPr lang="en-US" sz="1800">
                <a:solidFill>
                  <a:schemeClr val="tx1"/>
                </a:solidFill>
              </a:defRPr>
            </a:lvl5pPr>
          </a:lstStyle>
          <a:p>
            <a:pPr marL="348854" lvl="0" indent="-342900">
              <a:buNone/>
              <a:tabLst/>
            </a:pPr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2BE335-0610-ED40-8B95-5A4DFA06BF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235" y="810000"/>
            <a:ext cx="8777664" cy="3948929"/>
          </a:xfrm>
        </p:spPr>
        <p:txBody>
          <a:bodyPr lIns="0" tIns="0"/>
          <a:lstStyle>
            <a:lvl1pPr marL="7144" indent="165497">
              <a:buFont typeface="Arial" panose="020B0604020202020204" pitchFamily="34" charset="0"/>
              <a:buChar char="•"/>
              <a:tabLst/>
              <a:defRPr lang="en-GB" sz="1350" b="1" i="0" kern="1200" cap="non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01241" indent="-195263">
              <a:tabLst/>
              <a:defRPr lang="en-GB" sz="9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>
              <a:defRPr lang="en-GB" sz="675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>
              <a:defRPr lang="en-GB" sz="675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>
              <a:defRPr lang="en-GB" sz="675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333375" lvl="1" indent="-127397" algn="l" defTabSz="914378" rtl="0" eaLnBrk="1" latinLnBrk="0" hangingPunct="1">
              <a:spcBef>
                <a:spcPts val="450"/>
              </a:spcBef>
              <a:buFont typeface="Wingdings" pitchFamily="2" charset="2"/>
              <a:buChar char="§"/>
              <a:tabLst/>
            </a:pPr>
            <a:r>
              <a:rPr lang="en-GB" dirty="0"/>
              <a:t>Second level</a:t>
            </a:r>
          </a:p>
          <a:p>
            <a:pPr marL="404813" lvl="2" indent="134541" algn="l" defTabSz="914378" rtl="0" eaLnBrk="1" latinLnBrk="0" hangingPunct="1">
              <a:spcBef>
                <a:spcPts val="450"/>
              </a:spcBef>
              <a:buSzPct val="120000"/>
              <a:buFont typeface="Calibri" pitchFamily="34" charset="0"/>
              <a:buChar char="»"/>
              <a:tabLst/>
            </a:pPr>
            <a:r>
              <a:rPr lang="en-GB" dirty="0"/>
              <a:t>Third level</a:t>
            </a:r>
          </a:p>
          <a:p>
            <a:pPr marL="603647" lvl="3" indent="100013" algn="l" defTabSz="914378" rtl="0" eaLnBrk="1" latinLnBrk="0" hangingPunct="1">
              <a:spcBef>
                <a:spcPts val="450"/>
              </a:spcBef>
              <a:buSzPct val="90000"/>
              <a:buFont typeface="Calibri" pitchFamily="34" charset="0"/>
              <a:buChar char="●"/>
              <a:tabLst>
                <a:tab pos="696516" algn="l"/>
              </a:tabLst>
            </a:pPr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401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B100DB-91E6-43CF-85E0-D5D82E0B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5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101954" y="514379"/>
            <a:ext cx="8940092" cy="425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30284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759"/>
              <a:buFont typeface="Arial"/>
              <a:buChar char="•"/>
              <a:defRPr sz="20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30284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759"/>
              <a:buFont typeface="Arial"/>
              <a:buChar char="•"/>
              <a:defRPr sz="20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30284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759"/>
              <a:buFont typeface="Arial"/>
              <a:buChar char="•"/>
              <a:defRPr sz="20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30284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759"/>
              <a:buFont typeface="Arial"/>
              <a:buChar char="•"/>
              <a:defRPr sz="20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0" y="-234"/>
            <a:ext cx="9144000" cy="44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2444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91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7" y="112434"/>
            <a:ext cx="6039332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C878EE-2AA9-4FBA-AFA9-52E7E79496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382" y="63207"/>
            <a:ext cx="810491" cy="2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09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5223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69494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5649295-9BB5-9540-95A3-AE9A123411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704" y="1"/>
            <a:ext cx="9145408" cy="5151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C44685-9059-234A-B074-15137EAE114D}"/>
              </a:ext>
            </a:extLst>
          </p:cNvPr>
          <p:cNvSpPr>
            <a:spLocks noChangeAspect="1"/>
          </p:cNvSpPr>
          <p:nvPr/>
        </p:nvSpPr>
        <p:spPr>
          <a:xfrm>
            <a:off x="-6626" y="0"/>
            <a:ext cx="9144000" cy="51435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08DE7E4-CF21-4D40-ACB9-0BF56C6CE7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814" y="2038350"/>
            <a:ext cx="4383587" cy="65829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 spc="0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2967BA5-C54E-9040-B8E4-A109D6C2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812" y="2742192"/>
            <a:ext cx="4383588" cy="362958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1D28D5-79D6-C240-AFEA-0684463D4136}"/>
              </a:ext>
            </a:extLst>
          </p:cNvPr>
          <p:cNvSpPr txBox="1">
            <a:spLocks/>
          </p:cNvSpPr>
          <p:nvPr/>
        </p:nvSpPr>
        <p:spPr>
          <a:xfrm>
            <a:off x="731338" y="4447077"/>
            <a:ext cx="6193338" cy="553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800" b="1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Copyright Information</a:t>
            </a:r>
            <a:endParaRPr lang="en-IN" sz="800" b="1" i="1" dirty="0">
              <a:solidFill>
                <a:prstClr val="white">
                  <a:lumMod val="75000"/>
                </a:prstClr>
              </a:solidFill>
              <a:ea typeface="Times New Roman" panose="02020603050405020304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This document contains information that is proprietary to ACL Digital. </a:t>
            </a:r>
            <a:r>
              <a:rPr lang="en-IN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The Receiver shall not  reverse,  engineer, disassemble or decompile the above prototypes, know-how, formulae, processes, algorithms, ideas, strategies, inventions, data, network configurations, system architecture, designs, flow charts, drawings without the written permission from the Maker (</a:t>
            </a: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ACL Digital)</a:t>
            </a:r>
            <a:r>
              <a:rPr lang="en-IN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.</a:t>
            </a: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 All company names, brand names, trademarks and logos mentioned in this document are the property of their respective owners.</a:t>
            </a:r>
            <a:endParaRPr lang="en-IN" sz="675" i="1" dirty="0">
              <a:solidFill>
                <a:prstClr val="white">
                  <a:lumMod val="75000"/>
                </a:prstClr>
              </a:solidFill>
              <a:ea typeface="Times New Roman" panose="02020603050405020304" pitchFamily="18" charset="0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4EF368-1811-F841-967C-7A1225033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39" y="3943351"/>
            <a:ext cx="1227035" cy="12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6487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484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4728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8E09BD57-83DD-47B1-9DFA-A50130E22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Brand - </a:t>
            </a:r>
            <a:r>
              <a:rPr lang="en-IN" dirty="0" err="1"/>
              <a:t>Color</a:t>
            </a:r>
            <a:r>
              <a:rPr lang="en-IN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108829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8E09BD57-83DD-47B1-9DFA-A50130E22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Primary - </a:t>
            </a:r>
            <a:r>
              <a:rPr lang="en-IN" dirty="0" err="1"/>
              <a:t>Color</a:t>
            </a:r>
            <a:r>
              <a:rPr lang="en-IN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54666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8E09BD57-83DD-47B1-9DFA-A50130E22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Secondary - </a:t>
            </a:r>
            <a:r>
              <a:rPr lang="en-IN" dirty="0" err="1"/>
              <a:t>Color</a:t>
            </a:r>
            <a:r>
              <a:rPr lang="en-IN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1503735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8E09BD57-83DD-47B1-9DFA-A50130E22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Font </a:t>
            </a:r>
          </a:p>
        </p:txBody>
      </p:sp>
    </p:spTree>
    <p:extLst>
      <p:ext uri="{BB962C8B-B14F-4D97-AF65-F5344CB8AC3E}">
        <p14:creationId xmlns:p14="http://schemas.microsoft.com/office/powerpoint/2010/main" val="404662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588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5649295-9BB5-9540-95A3-AE9A123411F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704" y="2"/>
            <a:ext cx="9145408" cy="5151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C44685-9059-234A-B074-15137EAE114D}"/>
              </a:ext>
            </a:extLst>
          </p:cNvPr>
          <p:cNvSpPr>
            <a:spLocks noChangeAspect="1"/>
          </p:cNvSpPr>
          <p:nvPr userDrawn="1"/>
        </p:nvSpPr>
        <p:spPr>
          <a:xfrm>
            <a:off x="-6626" y="0"/>
            <a:ext cx="9144000" cy="51435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240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5C2039-2C41-DB49-AB86-77B3461B2D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3376" y="375693"/>
            <a:ext cx="1303018" cy="38449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08DE7E4-CF21-4D40-ACB9-0BF56C6CE7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816" y="2038350"/>
            <a:ext cx="4383587" cy="65829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 i="0" cap="none" spc="0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2967BA5-C54E-9040-B8E4-A109D6C2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812" y="2742192"/>
            <a:ext cx="4383588" cy="362958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1D28D5-79D6-C240-AFEA-0684463D4136}"/>
              </a:ext>
            </a:extLst>
          </p:cNvPr>
          <p:cNvSpPr txBox="1">
            <a:spLocks/>
          </p:cNvSpPr>
          <p:nvPr userDrawn="1"/>
        </p:nvSpPr>
        <p:spPr>
          <a:xfrm>
            <a:off x="731338" y="4447079"/>
            <a:ext cx="6193338" cy="553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800" b="1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Copyright Information</a:t>
            </a:r>
            <a:endParaRPr lang="en-IN" sz="800" b="1" i="1" dirty="0">
              <a:solidFill>
                <a:prstClr val="white">
                  <a:lumMod val="75000"/>
                </a:prstClr>
              </a:solidFill>
              <a:ea typeface="Times New Roman" panose="02020603050405020304" pitchFamily="18" charset="0"/>
            </a:endParaRPr>
          </a:p>
          <a:p>
            <a:pPr marL="0" indent="0" algn="just">
              <a:buFont typeface="Arial" pitchFamily="34" charset="0"/>
              <a:buNone/>
            </a:pP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This document contains information that is proprietary to ACL Digital. </a:t>
            </a:r>
            <a:r>
              <a:rPr lang="en-IN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The Receiver shall not  reverse,  engineer, disassemble or decompile the above prototypes, know-how, formulae, processes, algorithms, ideas, strategies, inventions, data, network configurations, system architecture, designs, flow charts, drawings without the written permission from the Maker (</a:t>
            </a: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ACL Digital)</a:t>
            </a:r>
            <a:r>
              <a:rPr lang="en-IN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.</a:t>
            </a:r>
            <a:r>
              <a:rPr lang="en-US" sz="675" i="1" dirty="0">
                <a:solidFill>
                  <a:prstClr val="white">
                    <a:lumMod val="75000"/>
                  </a:prstClr>
                </a:solidFill>
                <a:ea typeface="Times New Roman" panose="02020603050405020304" pitchFamily="18" charset="0"/>
              </a:rPr>
              <a:t> All company names, brand names, trademarks and logos mentioned in this document are the property of their respective owners.</a:t>
            </a:r>
            <a:endParaRPr lang="en-IN" sz="675" i="1" dirty="0">
              <a:solidFill>
                <a:prstClr val="white">
                  <a:lumMod val="75000"/>
                </a:prstClr>
              </a:solidFill>
              <a:ea typeface="Times New Roman" panose="02020603050405020304" pitchFamily="18" charset="0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4EF368-1811-F841-967C-7A1225033E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41" y="3943352"/>
            <a:ext cx="1227035" cy="12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4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97645" y="140400"/>
            <a:ext cx="8748713" cy="4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1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679548-D44C-AF42-8431-602A8620C5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97645" y="546499"/>
            <a:ext cx="8748713" cy="4158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987" indent="-179992">
              <a:spcBef>
                <a:spcPts val="500"/>
              </a:spcBef>
              <a:defRPr lang="en-US" sz="16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49978" indent="-179992">
              <a:spcBef>
                <a:spcPts val="500"/>
              </a:spcBef>
              <a:defRPr lang="en-US" sz="14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9969" indent="-179992">
              <a:spcBef>
                <a:spcPts val="500"/>
              </a:spcBef>
              <a:defRPr lang="en-US" sz="1200" dirty="0" smtClean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9960" indent="-179992">
              <a:spcBef>
                <a:spcPts val="500"/>
              </a:spcBef>
              <a:defRPr lang="en-US" sz="1050" dirty="0" smtClean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989951" indent="-179992">
              <a:spcBef>
                <a:spcPts val="500"/>
              </a:spcBef>
              <a:defRPr lang="en-US" sz="10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lvl="2">
              <a:buSzPct val="120000"/>
              <a:buFont typeface="Calibri" pitchFamily="34" charset="0"/>
              <a:buChar char="»"/>
            </a:pPr>
            <a:r>
              <a:rPr lang="en-US"/>
              <a:t>Third level</a:t>
            </a:r>
          </a:p>
          <a:p>
            <a:pPr lvl="3">
              <a:buSzPct val="90000"/>
              <a:buChar char="●"/>
            </a:pPr>
            <a:r>
              <a:rPr lang="en-US"/>
              <a:t>Fourth level</a:t>
            </a:r>
          </a:p>
          <a:p>
            <a:pPr lvl="4">
              <a:buSzPct val="90000"/>
              <a:buChar char="■"/>
            </a:pPr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21C9C79-0B9D-0941-8525-319FB2743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645" y="4839912"/>
            <a:ext cx="625504" cy="273844"/>
          </a:xfrm>
          <a:prstGeom prst="rect">
            <a:avLst/>
          </a:prstGeom>
        </p:spPr>
        <p:txBody>
          <a:bodyPr vert="horz" lIns="46800" tIns="45720" rIns="90000" bIns="45720" rtlCol="0" anchor="ctr"/>
          <a:lstStyle>
            <a:lvl1pPr algn="l">
              <a:defRPr sz="7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378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©ACL Digital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CDBFF0C-C7AF-D44C-9FA0-0019E3A9C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4209" y="4839516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378"/>
            <a:fld id="{C9C9E5A2-E050-4219-93F8-78B0C7250E7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914378"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5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>
            <a:extLst>
              <a:ext uri="{FF2B5EF4-FFF2-40B4-BE49-F238E27FC236}">
                <a16:creationId xmlns:a16="http://schemas.microsoft.com/office/drawing/2014/main" id="{6D0CB8A5-4F13-4EDB-B223-72A3C4B6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8" y="1930576"/>
            <a:ext cx="34521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26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971550"/>
            <a:ext cx="83058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7162801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867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01954" y="514380"/>
            <a:ext cx="89400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189" marR="0" lvl="0" indent="-36194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marR="0" lvl="1" indent="-3428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365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2384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1749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2" marR="0" lvl="5" indent="-36194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6194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6194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6194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0" y="-234"/>
            <a:ext cx="91440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4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228600" y="742950"/>
            <a:ext cx="86868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buSzPct val="120000"/>
              <a:buFont typeface="Calibri" pitchFamily="34" charset="0"/>
              <a:buChar char="»"/>
            </a:pPr>
            <a:r>
              <a:rPr lang="en-US" dirty="0"/>
              <a:t>Third level</a:t>
            </a:r>
          </a:p>
          <a:p>
            <a:pPr lvl="3">
              <a:buSzPct val="90000"/>
              <a:buChar char="●"/>
            </a:pPr>
            <a:r>
              <a:rPr lang="en-US" dirty="0"/>
              <a:t>Fourth level</a:t>
            </a:r>
          </a:p>
          <a:p>
            <a:pPr lvl="4">
              <a:buSzPct val="90000"/>
              <a:buChar char="■"/>
            </a:pPr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612" y="63206"/>
            <a:ext cx="8686789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808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299" y="101241"/>
            <a:ext cx="7202381" cy="26071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299" y="448441"/>
            <a:ext cx="7202381" cy="25640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03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827" y="949225"/>
            <a:ext cx="3242457" cy="39847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endParaRPr lang="uk-UA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98EC412-A517-7841-AD7A-EA5D6B7F4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299" y="101241"/>
            <a:ext cx="7202381" cy="26071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773A084-B15D-C542-AC13-1B8474AF3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299" y="448441"/>
            <a:ext cx="7202381" cy="25640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642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3350"/>
            <a:ext cx="6705600" cy="533400"/>
          </a:xfrm>
          <a:prstGeom prst="rect">
            <a:avLst/>
          </a:prstGeom>
        </p:spPr>
        <p:txBody>
          <a:bodyPr anchor="ctr"/>
          <a:lstStyle>
            <a:lvl1pPr>
              <a:defRPr lang="en-US" sz="180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8"/>
            <a:fld id="{372B14DA-0725-441A-AF20-5A85B13C0C19}" type="slidenum">
              <a:rPr lang="en-IN" smtClean="0">
                <a:solidFill>
                  <a:prstClr val="black"/>
                </a:solidFill>
              </a:rPr>
              <a:pPr defTabSz="914378"/>
              <a:t>‹#›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3811918" y="4869419"/>
            <a:ext cx="19030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en-IN" sz="900" dirty="0">
                <a:solidFill>
                  <a:prstClr val="white"/>
                </a:solidFill>
              </a:rPr>
              <a:t>ALTEN CALSOFT LABS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0276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6705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378"/>
            <a:fld id="{00000000-1234-1234-1234-123412341234}" type="slidenum">
              <a:rPr lang="en-US" smtClean="0">
                <a:solidFill>
                  <a:prstClr val="black"/>
                </a:solidFill>
              </a:rPr>
              <a:pPr defTabSz="914378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811918" y="4869419"/>
            <a:ext cx="185546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914378"/>
            <a:r>
              <a:rPr lang="en-US" sz="900" dirty="0">
                <a:solidFill>
                  <a:prstClr val="white"/>
                </a:solidFill>
                <a:ea typeface="Calibri"/>
                <a:cs typeface="Calibri"/>
                <a:sym typeface="Calibri"/>
              </a:rPr>
              <a:t>ALTEN CALSOFT LABS CONFIDENTIAL</a:t>
            </a:r>
            <a:endParaRPr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70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DE99555-9A35-4739-821A-A9B39DB4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245220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or freefor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4908"/>
            <a:ext cx="8229600" cy="553998"/>
          </a:xfrm>
        </p:spPr>
        <p:txBody>
          <a:bodyPr/>
          <a:lstStyle>
            <a:lvl1pPr marL="0" marR="0" indent="0" defTabSz="4537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620958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4DB1D-EE5B-484A-B2C0-6C7C15EE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4" y="176569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12848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887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7" y="112435"/>
            <a:ext cx="6039332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C878EE-2AA9-4FBA-AFA9-52E7E79496DA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383" y="63208"/>
            <a:ext cx="810491" cy="2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49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40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8"/>
            <a:fld id="{372B14DA-0725-441A-AF20-5A85B13C0C19}" type="slidenum">
              <a:rPr lang="en-IN" smtClean="0">
                <a:solidFill>
                  <a:prstClr val="black"/>
                </a:solidFill>
              </a:rPr>
              <a:pPr defTabSz="914378"/>
              <a:t>‹#›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4629152"/>
            <a:ext cx="9144000" cy="503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4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63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75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9525">
              <a:spcBef>
                <a:spcPts val="41"/>
              </a:spcBef>
            </a:pPr>
            <a:r>
              <a:rPr lang="en-IN" dirty="0"/>
              <a:t>©ACL</a:t>
            </a:r>
            <a:r>
              <a:rPr lang="en-IN" spc="-68" dirty="0"/>
              <a:t> </a:t>
            </a:r>
            <a:r>
              <a:rPr lang="en-IN" spc="-26" dirty="0"/>
              <a:t>Digital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75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28575">
              <a:spcBef>
                <a:spcPts val="41"/>
              </a:spcBef>
            </a:pPr>
            <a:fld id="{81D60167-4931-47E6-BA6A-407CBD079E47}" type="slidenum">
              <a:rPr lang="en-IN" spc="-15" smtClean="0"/>
              <a:pPr marL="28575">
                <a:spcBef>
                  <a:spcPts val="41"/>
                </a:spcBef>
              </a:pPr>
              <a:t>‹#›</a:t>
            </a:fld>
            <a:endParaRPr lang="en-IN" spc="-15" dirty="0"/>
          </a:p>
        </p:txBody>
      </p:sp>
    </p:spTree>
    <p:extLst>
      <p:ext uri="{BB962C8B-B14F-4D97-AF65-F5344CB8AC3E}">
        <p14:creationId xmlns:p14="http://schemas.microsoft.com/office/powerpoint/2010/main" val="62556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685B745-D160-9441-996F-E8AF429A1B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300" y="123537"/>
            <a:ext cx="8813250" cy="289451"/>
          </a:xfrm>
        </p:spPr>
        <p:txBody>
          <a:bodyPr vert="horz" lIns="0" tIns="0" rIns="0" bIns="0" rtlCol="0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100" b="0" dirty="0">
                <a:solidFill>
                  <a:srgbClr val="000F78"/>
                </a:solidFill>
              </a:defRPr>
            </a:lvl1pPr>
            <a:lvl2pPr>
              <a:buNone/>
              <a:defRPr lang="en-GB" sz="1800" smtClean="0">
                <a:solidFill>
                  <a:schemeClr val="tx1"/>
                </a:solidFill>
              </a:defRPr>
            </a:lvl2pPr>
            <a:lvl3pPr>
              <a:buNone/>
              <a:defRPr lang="en-GB" sz="1800" smtClean="0">
                <a:solidFill>
                  <a:schemeClr val="tx1"/>
                </a:solidFill>
              </a:defRPr>
            </a:lvl3pPr>
            <a:lvl4pPr>
              <a:buNone/>
              <a:defRPr lang="en-GB" sz="1800" smtClean="0">
                <a:solidFill>
                  <a:schemeClr val="tx1"/>
                </a:solidFill>
              </a:defRPr>
            </a:lvl4pPr>
            <a:lvl5pPr>
              <a:buNone/>
              <a:defRPr lang="en-US" sz="1800">
                <a:solidFill>
                  <a:schemeClr val="tx1"/>
                </a:solidFill>
              </a:defRPr>
            </a:lvl5pPr>
          </a:lstStyle>
          <a:p>
            <a:pPr marL="7144" lvl="0" indent="0">
              <a:buNone/>
              <a:tabLst/>
            </a:pPr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ingle Line)" type="obj">
  <p:cSld name="Title (Single Line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8650" y="171411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73"/>
              </a:buClr>
              <a:buSzPts val="1800"/>
              <a:buFont typeface="Playfair Display"/>
              <a:buNone/>
              <a:defRPr b="1">
                <a:solidFill>
                  <a:srgbClr val="2E337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6844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5F27C4-D344-4F29-9019-6CBAE928C072}"/>
              </a:ext>
            </a:extLst>
          </p:cNvPr>
          <p:cNvSpPr/>
          <p:nvPr userDrawn="1"/>
        </p:nvSpPr>
        <p:spPr>
          <a:xfrm>
            <a:off x="4717474" y="688478"/>
            <a:ext cx="4301037" cy="4013369"/>
          </a:xfrm>
          <a:prstGeom prst="roundRect">
            <a:avLst>
              <a:gd name="adj" fmla="val 2249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70FBE201-423C-4CB0-A65D-CC70CE386422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789489" y="725488"/>
            <a:ext cx="4167187" cy="3878262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44D4E83-1A5B-4558-B0A5-B9EB1C5B5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5" y="725558"/>
            <a:ext cx="4528884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F0979EB-EC64-404A-94B3-14F2CDD0BF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5" y="1013792"/>
            <a:ext cx="4528884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09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44D4E83-1A5B-4558-B0A5-B9EB1C5B5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6" y="725558"/>
            <a:ext cx="4369045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F0979EB-EC64-404A-94B3-14F2CDD0BF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6" y="1013792"/>
            <a:ext cx="4369045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B586F9-6AB4-436D-A74D-0322A9A921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31636" y="725558"/>
            <a:ext cx="4369045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4932415-29BC-47E4-9605-780A3ABD14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1636" y="1013792"/>
            <a:ext cx="4369045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2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557EE4D-5504-45EF-BCD7-B926E6B76BA9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12714" y="734062"/>
            <a:ext cx="8732837" cy="6572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2D8C353-C988-4D50-84F9-43140DDB5B29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12086" y="3651251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D807384F-A4E9-44C0-9616-EBABCEA2DD3A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12086" y="3979864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D23B8D56-1F22-4BC9-BA33-A1B40C327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4377" y="3651251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045337B2-C7DA-4143-A8AF-71E5CD6249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377" y="3979864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CA57E105-8723-41D0-B688-3CD8F8E1BB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9613" y="3651251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52885F6F-7ACF-4A21-BFC8-83395AA44E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9613" y="3979864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9A6D675D-C5F3-4C04-A984-1BCE89FABF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14850" y="3651251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DB60D06D-36E3-45CF-830B-A20B693FB3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14850" y="3979864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Chart Placeholder 45">
            <a:extLst>
              <a:ext uri="{FF2B5EF4-FFF2-40B4-BE49-F238E27FC236}">
                <a16:creationId xmlns:a16="http://schemas.microsoft.com/office/drawing/2014/main" id="{1226D113-4EAB-4161-804F-9EB5EB46171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12400" y="1492251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8" name="Chart Placeholder 45">
            <a:extLst>
              <a:ext uri="{FF2B5EF4-FFF2-40B4-BE49-F238E27FC236}">
                <a16:creationId xmlns:a16="http://schemas.microsoft.com/office/drawing/2014/main" id="{9C0F011B-9B61-431A-B3D3-44B7BD58801B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2384692" y="1492251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9" name="Chart Placeholder 45">
            <a:extLst>
              <a:ext uri="{FF2B5EF4-FFF2-40B4-BE49-F238E27FC236}">
                <a16:creationId xmlns:a16="http://schemas.microsoft.com/office/drawing/2014/main" id="{B1CEA244-B203-4C91-92AC-240575BFEA1F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49927" y="1492251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50" name="Chart Placeholder 45">
            <a:extLst>
              <a:ext uri="{FF2B5EF4-FFF2-40B4-BE49-F238E27FC236}">
                <a16:creationId xmlns:a16="http://schemas.microsoft.com/office/drawing/2014/main" id="{F65D71B3-CC60-4941-ADF5-8288F8D5DF0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915164" y="1510031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6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9670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318D41CF-F81F-4796-9B7C-F51F110A3B2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12713" y="727076"/>
            <a:ext cx="8896350" cy="392747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9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1D2B79FB-3ABB-4F7A-9BCA-B5CE5F62BE6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112087" y="1246909"/>
            <a:ext cx="8892744" cy="3449781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5" name="Text Placeholder 34">
            <a:extLst>
              <a:ext uri="{FF2B5EF4-FFF2-40B4-BE49-F238E27FC236}">
                <a16:creationId xmlns:a16="http://schemas.microsoft.com/office/drawing/2014/main" id="{8894C865-9A8F-4406-BD35-551D675F7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13" y="734062"/>
            <a:ext cx="8892118" cy="4297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0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DFD9A0A1-0E69-410F-BD38-0DC2EDEF1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86" y="725558"/>
            <a:ext cx="3746500" cy="397628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E2DFFCB-BC10-4878-B146-4917B25DB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75653" y="725558"/>
            <a:ext cx="5064265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F1AA4E82-2267-4CC3-90B7-648E7E2A0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75653" y="1013792"/>
            <a:ext cx="5064265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DFD9A0A1-0E69-410F-BD38-0DC2EDEF1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979718" cy="5143499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 dirty="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CE7FF-45CC-4D71-9F5F-3652CF494AD2}"/>
              </a:ext>
            </a:extLst>
          </p:cNvPr>
          <p:cNvSpPr/>
          <p:nvPr userDrawn="1"/>
        </p:nvSpPr>
        <p:spPr>
          <a:xfrm>
            <a:off x="3979719" y="0"/>
            <a:ext cx="5164282" cy="5143500"/>
          </a:xfrm>
          <a:prstGeom prst="rect">
            <a:avLst/>
          </a:prstGeom>
          <a:solidFill>
            <a:srgbClr val="322D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6364" y="112434"/>
            <a:ext cx="4874922" cy="394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9B1872-9E62-4334-BDFE-10D36A46C3EB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700" dirty="0">
                <a:solidFill>
                  <a:schemeClr val="bg1"/>
                </a:solidFill>
              </a:rPr>
              <a:t>©ACL Digital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82293FE-1EDB-4662-9F3B-7CD7802D8E45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4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700" smtClean="0">
                <a:solidFill>
                  <a:schemeClr val="bg1"/>
                </a:solidFill>
              </a:rPr>
              <a:pPr algn="l"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4FAD34-4883-4B0D-A938-570749466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4" y="4798349"/>
            <a:ext cx="988841" cy="288000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83D7989-D1DA-4C06-98BB-B519D7D788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4995" y="725558"/>
            <a:ext cx="4874922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8948A94-D300-4234-867A-D09E53335A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64995" y="1013792"/>
            <a:ext cx="4874922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1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334FAF5-3E84-4CD5-A753-C0F18DC49B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1" y="725558"/>
            <a:ext cx="3746500" cy="397628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FF2BC17-4628-4787-8919-8291CB1376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5" y="725558"/>
            <a:ext cx="5145713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C03AC75-AAA7-4DEB-80C6-50F307FB5F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5" y="1013792"/>
            <a:ext cx="5145713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ull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7" y="112434"/>
            <a:ext cx="5145713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25825DB-3A0D-4B6A-8072-253A9FC9C9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7501" y="1"/>
            <a:ext cx="3746500" cy="4701845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0565D1B-9016-45CC-AD55-8A66B8DFE1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5" y="725558"/>
            <a:ext cx="5145713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DC4C46-056F-4BF9-9105-A35CA1C0E1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5" y="1013792"/>
            <a:ext cx="5145713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G, 2 Col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714" y="725558"/>
            <a:ext cx="8918575" cy="1669773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F263280-0F11-4686-B017-366DB951B9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0887" y="2569266"/>
            <a:ext cx="4380399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899FEA3-0649-42F2-B013-6488375921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0887" y="2857500"/>
            <a:ext cx="4380399" cy="1841861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C3AD9C5-3C4D-42A2-9747-A639C85375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87" y="2569266"/>
            <a:ext cx="4380399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4EB100-0918-4CD3-8BD0-ADB62FF506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2087" y="2857500"/>
            <a:ext cx="4380399" cy="1841861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2871" y="725558"/>
            <a:ext cx="2968418" cy="208970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F7B8EC-980F-4DFB-90A3-8C6A997CC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58168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78CF7F0-64A4-43C4-A4DA-341350E7C5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5816846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108AA9-CAE6-485A-BFF9-B26F5D2F7D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62871" y="2951447"/>
            <a:ext cx="2968418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75E243A-BBDF-4B47-88B6-C97EEFC362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2871" y="3239682"/>
            <a:ext cx="2968418" cy="14621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wit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78CF7F0-64A4-43C4-A4DA-341350E7C5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725559"/>
            <a:ext cx="5435846" cy="176999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931EE59-D381-49C4-A5DA-679C64BC03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6754" y="2615649"/>
            <a:ext cx="5435846" cy="208970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30D0FB-4D0A-4A23-BF21-898EC6810BB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89355" y="725559"/>
            <a:ext cx="3327892" cy="397979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r>
              <a:rPr lang="en-US" dirty="0"/>
              <a:t>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5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2 tex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2871" y="725558"/>
            <a:ext cx="2968418" cy="3851764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F7B8EC-980F-4DFB-90A3-8C6A997CC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58168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78CF7F0-64A4-43C4-A4DA-341350E7C5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5816846" cy="148175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76D88FC-EB19-421B-95C2-384DC192F5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754" y="2807329"/>
            <a:ext cx="58168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925925-F0CA-4F33-A904-994D021066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54" y="3095563"/>
            <a:ext cx="5816846" cy="148175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3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0309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3057" y="725559"/>
            <a:ext cx="2738230" cy="1937864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4DBDEB9-553E-46F9-9561-12EDCE3124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3057" y="2763984"/>
            <a:ext cx="2738230" cy="1937864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7F4937E-D8DF-4BE6-A0F9-9F5950BB3D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60454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79F6B3D-6C99-4DA3-9E92-E1E57300A8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6045446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G and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087" y="2561811"/>
            <a:ext cx="2968418" cy="208970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A90146E-841B-4A9E-8FD0-73C225DFF2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A66641C-F42E-4974-9809-4CB4F88ABD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8902946" cy="141135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329EEC6-D5A7-4C70-A430-17922B372A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1965" y="2571751"/>
            <a:ext cx="578773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F2435E7-C3D6-47FA-BC21-FBC6D5030F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41965" y="2859985"/>
            <a:ext cx="5787736" cy="179152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648741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228FE31-B3B8-4D05-95BC-A2E3963C6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265" y="648741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BF0FCE-A113-4487-A23E-B764B08B9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531" y="648741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F35274B-2AA0-48ED-A325-996359D8F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796" y="648741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88455529-0DF3-40BB-83E9-D97D2BFDB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695" y="2560193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74AF04D1-6B34-4B4D-9F50-2F82D7AB71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695" y="2932044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32EB03D7-C221-4A83-9020-BD5798E7E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14960" y="2560193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19B4EFEE-D8CB-44ED-9E7D-F9ABCCC14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4960" y="2932044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C203974-C892-4166-BC50-19D4D41F73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1225" y="2560193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52EB6AC-6C74-4AD9-A5CF-1A5135ABC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1225" y="2932044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B761C1DC-9D1C-4110-A6F5-FFBC545E7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87491" y="2560193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6A1517A6-68D1-4431-825D-B854B05DF7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87491" y="2932044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4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G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5FB863-AC17-4CEA-A383-9209C4808C92}"/>
              </a:ext>
            </a:extLst>
          </p:cNvPr>
          <p:cNvSpPr/>
          <p:nvPr userDrawn="1"/>
        </p:nvSpPr>
        <p:spPr>
          <a:xfrm>
            <a:off x="1" y="2573991"/>
            <a:ext cx="2285204" cy="1767368"/>
          </a:xfrm>
          <a:prstGeom prst="rect">
            <a:avLst/>
          </a:prstGeom>
          <a:solidFill>
            <a:srgbClr val="322D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51B65-A63F-4E34-B9FF-E72B08C8EDC4}"/>
              </a:ext>
            </a:extLst>
          </p:cNvPr>
          <p:cNvSpPr/>
          <p:nvPr userDrawn="1"/>
        </p:nvSpPr>
        <p:spPr>
          <a:xfrm>
            <a:off x="4572043" y="2571750"/>
            <a:ext cx="2285204" cy="1769608"/>
          </a:xfrm>
          <a:prstGeom prst="rect">
            <a:avLst/>
          </a:prstGeom>
          <a:solidFill>
            <a:srgbClr val="054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802143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228FE31-B3B8-4D05-95BC-A2E3963C6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265" y="257175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BF0FCE-A113-4487-A23E-B764B08B9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531" y="802143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F35274B-2AA0-48ED-A325-996359D8F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796" y="257175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88455529-0DF3-40BB-83E9-D97D2BFDB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086" y="2700817"/>
            <a:ext cx="2139899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C4C0B-5470-496A-8883-3D3E8F1F1E1E}"/>
              </a:ext>
            </a:extLst>
          </p:cNvPr>
          <p:cNvSpPr/>
          <p:nvPr userDrawn="1"/>
        </p:nvSpPr>
        <p:spPr>
          <a:xfrm>
            <a:off x="2284143" y="802143"/>
            <a:ext cx="2285204" cy="1769608"/>
          </a:xfrm>
          <a:prstGeom prst="rect">
            <a:avLst/>
          </a:prstGeom>
          <a:solidFill>
            <a:srgbClr val="FFA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07027-575A-4F3F-8EF1-251BB87E1DA1}"/>
              </a:ext>
            </a:extLst>
          </p:cNvPr>
          <p:cNvSpPr/>
          <p:nvPr userDrawn="1"/>
        </p:nvSpPr>
        <p:spPr>
          <a:xfrm>
            <a:off x="6856185" y="802143"/>
            <a:ext cx="2285204" cy="1769608"/>
          </a:xfrm>
          <a:prstGeom prst="rect">
            <a:avLst/>
          </a:prstGeom>
          <a:solidFill>
            <a:srgbClr val="FF94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34598E38-9894-46B5-8472-9FA04D3764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92556" y="890365"/>
            <a:ext cx="2135166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2BB98D5B-1FEF-451C-AEAD-11EF8D425F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74940" y="890365"/>
            <a:ext cx="2135166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2564F236-A7E0-48E7-9696-B965FDD435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01226" y="2700817"/>
            <a:ext cx="2139899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40B2C095-B911-43C6-9109-BD031A6963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2714" y="2957514"/>
            <a:ext cx="2139950" cy="1347787"/>
          </a:xfrm>
          <a:prstGeom prst="rect">
            <a:avLst/>
          </a:prstGeom>
        </p:spPr>
        <p:txBody>
          <a:bodyPr/>
          <a:lstStyle>
            <a:lvl1pPr marL="0" indent="-143996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19F2FD17-8A13-437F-9DD8-C2C5C1A4B6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9675" y="2957514"/>
            <a:ext cx="2139950" cy="1347787"/>
          </a:xfrm>
          <a:prstGeom prst="rect">
            <a:avLst/>
          </a:prstGeom>
        </p:spPr>
        <p:txBody>
          <a:bodyPr/>
          <a:lstStyle>
            <a:lvl1pPr marL="0" indent="-143996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EB7AA24-E27F-48E0-8AE9-F2BEFBE2C6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70156" y="1165415"/>
            <a:ext cx="2139950" cy="1347787"/>
          </a:xfrm>
          <a:prstGeom prst="rect">
            <a:avLst/>
          </a:prstGeom>
        </p:spPr>
        <p:txBody>
          <a:bodyPr/>
          <a:lstStyle>
            <a:lvl1pPr marL="0" indent="-143996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5F39595-D7D2-440E-99CB-7080CDBBF2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87773" y="1165415"/>
            <a:ext cx="2139950" cy="1347787"/>
          </a:xfrm>
          <a:prstGeom prst="rect">
            <a:avLst/>
          </a:prstGeom>
        </p:spPr>
        <p:txBody>
          <a:bodyPr/>
          <a:lstStyle>
            <a:lvl1pPr marL="0" indent="-143996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2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54" y="830444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1A359C8-767C-43BB-8161-078B5E23DF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01759" y="830444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C19D0EF-B3BE-4580-A4E3-9871B1B7A5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2064" y="830444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EAB7EC7E-2EE9-461A-9EBD-252D927225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7054" y="830444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EC36AACC-5865-4CF8-A9EF-0B502AE8A0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02675" y="830444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27BE589-E77A-486E-AB02-344A56F2DA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454" y="145699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C4393EA-69F2-44C5-8E24-2DE8EED382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01759" y="145699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9040972-5C3A-4716-A3C2-2713BEED5A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2064" y="145699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BF7CDBF-A32B-4555-BC01-56CB79869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97054" y="145699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64C3CF01-12F9-4AA2-84BB-BAEF2BAE8A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02675" y="145699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C3F0487-F04E-4B2D-9D31-0191308733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454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D5A58437-52DB-4581-B65A-FA32C91580F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01759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F4339BA6-C7BC-49D2-96C2-DF23DD49F5F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2064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9A0146EF-8330-497C-9F9B-C8F7F47AAE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7054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271F6077-E741-4922-B806-9F73BFBCBB2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02675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2DE3AA9-AF9F-48D1-97FE-5FD75F783D6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54" y="271009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6C30BFF8-5EEE-4EF7-86ED-D2F65579AC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901759" y="271009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17D504B4-B992-4DF3-A0E5-630ADB24EE9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2064" y="271009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5D32BC2-40DA-4B5A-AF7D-6BCF1E89BF4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97054" y="271009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B009661-DCD4-47C9-825E-003F3F76C2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02675" y="271009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C4B51FF1-52C1-4988-A015-33C8EDEE84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54" y="333664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21F1EAB1-C5C2-4495-8D26-644CC841D21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01759" y="333664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156E5C7E-FE85-4286-AD8C-41B2F2F91B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702064" y="333664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3479FE7A-EE99-4547-A443-E8037FC375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497054" y="333664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5" name="Picture Placeholder 6">
            <a:extLst>
              <a:ext uri="{FF2B5EF4-FFF2-40B4-BE49-F238E27FC236}">
                <a16:creationId xmlns:a16="http://schemas.microsoft.com/office/drawing/2014/main" id="{D9A66ABB-C2DC-4D79-84C7-BE299808A3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302675" y="333664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7B756C42-3758-4A1A-A324-BA7FA0E0029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1454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01E7FB47-9BC7-4321-8CFD-073BB35523E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901759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8E692BB9-DAB5-4DC4-8545-815721EB0F6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702064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F2EF2E8A-CE01-4074-9691-1F28E61639C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497054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C6BC7840-8F84-47E2-967E-65D2A6D63CE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02675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Hal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4" name="Picture Placeholder 6">
            <a:extLst>
              <a:ext uri="{FF2B5EF4-FFF2-40B4-BE49-F238E27FC236}">
                <a16:creationId xmlns:a16="http://schemas.microsoft.com/office/drawing/2014/main" id="{A144A9D2-1AFE-4E90-945E-83536695AE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7081" y="92015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5" name="Picture Placeholder 6">
            <a:extLst>
              <a:ext uri="{FF2B5EF4-FFF2-40B4-BE49-F238E27FC236}">
                <a16:creationId xmlns:a16="http://schemas.microsoft.com/office/drawing/2014/main" id="{0271F34D-7A9F-4AFE-BE88-3C8BF03CC7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17081" y="138635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6" name="Picture Placeholder 6">
            <a:extLst>
              <a:ext uri="{FF2B5EF4-FFF2-40B4-BE49-F238E27FC236}">
                <a16:creationId xmlns:a16="http://schemas.microsoft.com/office/drawing/2014/main" id="{025CE202-65C8-4FCD-AB2A-0704D9A388E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17081" y="185256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7" name="Picture Placeholder 6">
            <a:extLst>
              <a:ext uri="{FF2B5EF4-FFF2-40B4-BE49-F238E27FC236}">
                <a16:creationId xmlns:a16="http://schemas.microsoft.com/office/drawing/2014/main" id="{71B6FC34-3739-4456-BA26-2572DA2C35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17081" y="231876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8" name="Picture Placeholder 6">
            <a:extLst>
              <a:ext uri="{FF2B5EF4-FFF2-40B4-BE49-F238E27FC236}">
                <a16:creationId xmlns:a16="http://schemas.microsoft.com/office/drawing/2014/main" id="{708A6031-7519-4BE1-BA06-0ABDF04C77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817081" y="278497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9" name="Picture Placeholder 6">
            <a:extLst>
              <a:ext uri="{FF2B5EF4-FFF2-40B4-BE49-F238E27FC236}">
                <a16:creationId xmlns:a16="http://schemas.microsoft.com/office/drawing/2014/main" id="{DD627079-F01A-41A0-9829-EDB3378E500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817081" y="325117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80" name="Picture Placeholder 6">
            <a:extLst>
              <a:ext uri="{FF2B5EF4-FFF2-40B4-BE49-F238E27FC236}">
                <a16:creationId xmlns:a16="http://schemas.microsoft.com/office/drawing/2014/main" id="{830B555A-F9FB-4956-8994-DA62E985FA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17081" y="371738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5" name="Picture Placeholder 6">
            <a:extLst>
              <a:ext uri="{FF2B5EF4-FFF2-40B4-BE49-F238E27FC236}">
                <a16:creationId xmlns:a16="http://schemas.microsoft.com/office/drawing/2014/main" id="{F80887D6-9C90-4298-A486-6918CC07B957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817081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6" name="Picture Placeholder 6">
            <a:extLst>
              <a:ext uri="{FF2B5EF4-FFF2-40B4-BE49-F238E27FC236}">
                <a16:creationId xmlns:a16="http://schemas.microsoft.com/office/drawing/2014/main" id="{EB773993-CB74-413B-905A-E7237A8AD73A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6549212" y="92015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7" name="Picture Placeholder 6">
            <a:extLst>
              <a:ext uri="{FF2B5EF4-FFF2-40B4-BE49-F238E27FC236}">
                <a16:creationId xmlns:a16="http://schemas.microsoft.com/office/drawing/2014/main" id="{E2DDEA59-7BAC-4D31-BE51-A733CFAE3E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6549212" y="138635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8" name="Picture Placeholder 6">
            <a:extLst>
              <a:ext uri="{FF2B5EF4-FFF2-40B4-BE49-F238E27FC236}">
                <a16:creationId xmlns:a16="http://schemas.microsoft.com/office/drawing/2014/main" id="{9D7E0925-EC47-44B3-86EF-9ED1AAD21D04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6549212" y="185256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9" name="Picture Placeholder 6">
            <a:extLst>
              <a:ext uri="{FF2B5EF4-FFF2-40B4-BE49-F238E27FC236}">
                <a16:creationId xmlns:a16="http://schemas.microsoft.com/office/drawing/2014/main" id="{C5176F9A-CC69-41FA-B23A-10A7DBA6A8ED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6549212" y="231876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0" name="Picture Placeholder 6">
            <a:extLst>
              <a:ext uri="{FF2B5EF4-FFF2-40B4-BE49-F238E27FC236}">
                <a16:creationId xmlns:a16="http://schemas.microsoft.com/office/drawing/2014/main" id="{CFDE9CC9-FF48-4F40-A208-0D3660F32187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6549212" y="278497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1" name="Picture Placeholder 6">
            <a:extLst>
              <a:ext uri="{FF2B5EF4-FFF2-40B4-BE49-F238E27FC236}">
                <a16:creationId xmlns:a16="http://schemas.microsoft.com/office/drawing/2014/main" id="{82742A55-4F19-475F-A069-15EA84B38772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6549212" y="325117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2" name="Picture Placeholder 6">
            <a:extLst>
              <a:ext uri="{FF2B5EF4-FFF2-40B4-BE49-F238E27FC236}">
                <a16:creationId xmlns:a16="http://schemas.microsoft.com/office/drawing/2014/main" id="{AE04C804-5FE4-4BF5-93E6-DEAD029333E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6549212" y="371738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3" name="Picture Placeholder 6">
            <a:extLst>
              <a:ext uri="{FF2B5EF4-FFF2-40B4-BE49-F238E27FC236}">
                <a16:creationId xmlns:a16="http://schemas.microsoft.com/office/drawing/2014/main" id="{F5BAC3CE-0F9E-44AC-87F9-AEB225483621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6549212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4" name="Picture Placeholder 6">
            <a:extLst>
              <a:ext uri="{FF2B5EF4-FFF2-40B4-BE49-F238E27FC236}">
                <a16:creationId xmlns:a16="http://schemas.microsoft.com/office/drawing/2014/main" id="{555CB7BD-27BB-45E1-8735-C1EB8C186E6B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5281343" y="92015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5" name="Picture Placeholder 6">
            <a:extLst>
              <a:ext uri="{FF2B5EF4-FFF2-40B4-BE49-F238E27FC236}">
                <a16:creationId xmlns:a16="http://schemas.microsoft.com/office/drawing/2014/main" id="{E340EA08-906A-4796-A4C9-FBBAC91C7AE5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5281343" y="138635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6" name="Picture Placeholder 6">
            <a:extLst>
              <a:ext uri="{FF2B5EF4-FFF2-40B4-BE49-F238E27FC236}">
                <a16:creationId xmlns:a16="http://schemas.microsoft.com/office/drawing/2014/main" id="{4555992F-7A1C-42D0-8F02-9AFAD596A39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281343" y="185256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7" name="Picture Placeholder 6">
            <a:extLst>
              <a:ext uri="{FF2B5EF4-FFF2-40B4-BE49-F238E27FC236}">
                <a16:creationId xmlns:a16="http://schemas.microsoft.com/office/drawing/2014/main" id="{D12F230D-0BCD-4FFC-8223-42B5AAD2CFC2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5281343" y="231876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8" name="Picture Placeholder 6">
            <a:extLst>
              <a:ext uri="{FF2B5EF4-FFF2-40B4-BE49-F238E27FC236}">
                <a16:creationId xmlns:a16="http://schemas.microsoft.com/office/drawing/2014/main" id="{D85EE839-748B-45B3-8C54-B06867C30573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5281343" y="278497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9" name="Picture Placeholder 6">
            <a:extLst>
              <a:ext uri="{FF2B5EF4-FFF2-40B4-BE49-F238E27FC236}">
                <a16:creationId xmlns:a16="http://schemas.microsoft.com/office/drawing/2014/main" id="{DB499467-0F3B-4353-8A35-92196E2EBF8A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5281343" y="3251179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10" name="Picture Placeholder 6">
            <a:extLst>
              <a:ext uri="{FF2B5EF4-FFF2-40B4-BE49-F238E27FC236}">
                <a16:creationId xmlns:a16="http://schemas.microsoft.com/office/drawing/2014/main" id="{64A337F3-6D7D-4888-93F3-E000684C5B25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5281343" y="3717384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8B4221E6-02AC-43F8-902C-FBAC9074153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281343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8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4" name="Picture Placeholder 6">
            <a:extLst>
              <a:ext uri="{FF2B5EF4-FFF2-40B4-BE49-F238E27FC236}">
                <a16:creationId xmlns:a16="http://schemas.microsoft.com/office/drawing/2014/main" id="{A144A9D2-1AFE-4E90-945E-83536695AE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9382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75" name="Picture Placeholder 6">
            <a:extLst>
              <a:ext uri="{FF2B5EF4-FFF2-40B4-BE49-F238E27FC236}">
                <a16:creationId xmlns:a16="http://schemas.microsoft.com/office/drawing/2014/main" id="{0271F34D-7A9F-4AFE-BE88-3C8BF03CC7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69382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80" name="Picture Placeholder 6">
            <a:extLst>
              <a:ext uri="{FF2B5EF4-FFF2-40B4-BE49-F238E27FC236}">
                <a16:creationId xmlns:a16="http://schemas.microsoft.com/office/drawing/2014/main" id="{830B555A-F9FB-4956-8994-DA62E985FA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26675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5" name="Picture Placeholder 6">
            <a:extLst>
              <a:ext uri="{FF2B5EF4-FFF2-40B4-BE49-F238E27FC236}">
                <a16:creationId xmlns:a16="http://schemas.microsoft.com/office/drawing/2014/main" id="{F80887D6-9C90-4298-A486-6918CC07B957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826675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6" name="Picture Placeholder 6">
            <a:extLst>
              <a:ext uri="{FF2B5EF4-FFF2-40B4-BE49-F238E27FC236}">
                <a16:creationId xmlns:a16="http://schemas.microsoft.com/office/drawing/2014/main" id="{EB773993-CB74-413B-905A-E7237A8AD73A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2683616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7" name="Picture Placeholder 6">
            <a:extLst>
              <a:ext uri="{FF2B5EF4-FFF2-40B4-BE49-F238E27FC236}">
                <a16:creationId xmlns:a16="http://schemas.microsoft.com/office/drawing/2014/main" id="{E2DDEA59-7BAC-4D31-BE51-A733CFAE3E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683616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2" name="Picture Placeholder 6">
            <a:extLst>
              <a:ext uri="{FF2B5EF4-FFF2-40B4-BE49-F238E27FC236}">
                <a16:creationId xmlns:a16="http://schemas.microsoft.com/office/drawing/2014/main" id="{AE04C804-5FE4-4BF5-93E6-DEAD029333E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6540911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3" name="Picture Placeholder 6">
            <a:extLst>
              <a:ext uri="{FF2B5EF4-FFF2-40B4-BE49-F238E27FC236}">
                <a16:creationId xmlns:a16="http://schemas.microsoft.com/office/drawing/2014/main" id="{F5BAC3CE-0F9E-44AC-87F9-AEB225483621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6540911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4" name="Picture Placeholder 6">
            <a:extLst>
              <a:ext uri="{FF2B5EF4-FFF2-40B4-BE49-F238E27FC236}">
                <a16:creationId xmlns:a16="http://schemas.microsoft.com/office/drawing/2014/main" id="{555CB7BD-27BB-45E1-8735-C1EB8C186E6B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1397852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5" name="Picture Placeholder 6">
            <a:extLst>
              <a:ext uri="{FF2B5EF4-FFF2-40B4-BE49-F238E27FC236}">
                <a16:creationId xmlns:a16="http://schemas.microsoft.com/office/drawing/2014/main" id="{E340EA08-906A-4796-A4C9-FBBAC91C7AE5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397852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10" name="Picture Placeholder 6">
            <a:extLst>
              <a:ext uri="{FF2B5EF4-FFF2-40B4-BE49-F238E27FC236}">
                <a16:creationId xmlns:a16="http://schemas.microsoft.com/office/drawing/2014/main" id="{64A337F3-6D7D-4888-93F3-E000684C5B25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5255147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8B4221E6-02AC-43F8-902C-FBAC9074153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255147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0657C38-DC67-4A04-9295-6ACBE4425124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112087" y="3717386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C908A54-59DD-4ACD-9FF1-6CCEA62C9110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112087" y="4183592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54539470-2B58-4142-922E-A1389656E2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C6AAF833-EFD1-481C-8813-A3645D756B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8902946" cy="262398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0F0C122-5E65-4971-B188-F109DECBE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076" y="793720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417D20E2-912D-4063-8145-9A1E1CCE7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1440" y="2009104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5EB9209B-5D01-44EB-9337-45A76DE39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3425" y="793720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E895632-C7C0-4F7E-84F2-0ECA972A7F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01774" y="793720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EA8671A5-541F-45CB-B543-47C455BD68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00123" y="793720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CA51460E-0C60-4289-810A-766940297B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98472" y="793720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053A17EA-D23B-4823-9E40-1A3224556E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05076" y="2809094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6294BF8E-618D-4449-94DB-5860DBC6117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203425" y="2809094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787C1E3E-FE05-4F16-A6B4-16655394F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01774" y="2809094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B3FD2563-B43A-43C8-B269-008E7B5DFD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00123" y="2809094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9619D5BC-042D-4698-8F2B-4D5CAC1092E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98472" y="2809094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2897438-8984-49C0-B60D-A2BB2E4B4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1464" y="2236789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F2EC7864-A50A-48DD-A8AC-B465A6790B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69696" y="2009104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9CB765DB-D2B1-432D-A727-36F0BE143A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69720" y="2236789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0" name="Text Placeholder 43">
            <a:extLst>
              <a:ext uri="{FF2B5EF4-FFF2-40B4-BE49-F238E27FC236}">
                <a16:creationId xmlns:a16="http://schemas.microsoft.com/office/drawing/2014/main" id="{F713B59B-F179-4D1D-9E67-64524F1BEE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67859" y="2009104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1AC1E480-9CD0-4D43-A8F8-6B0C7BB6D0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67882" y="2236789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D43C813-B8A2-4FA8-B94A-A418E7D097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66115" y="2009104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44B10159-E4AF-42B7-B0C0-F36322B697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66139" y="2236789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CE4F1626-45F5-4139-953F-86B260770A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64185" y="2009104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F6412DB4-9305-4071-9529-9620EDD484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64209" y="2236789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78" name="Text Placeholder 43">
            <a:extLst>
              <a:ext uri="{FF2B5EF4-FFF2-40B4-BE49-F238E27FC236}">
                <a16:creationId xmlns:a16="http://schemas.microsoft.com/office/drawing/2014/main" id="{E31B4EAB-838B-40E8-B7E4-CBD6EE8EE29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1440" y="400527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79" name="Text Placeholder 50">
            <a:extLst>
              <a:ext uri="{FF2B5EF4-FFF2-40B4-BE49-F238E27FC236}">
                <a16:creationId xmlns:a16="http://schemas.microsoft.com/office/drawing/2014/main" id="{840001B6-F0CB-4A62-BA91-5C9BAD7954E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1464" y="423295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1FFBE7A3-8746-4C82-A31C-955C17F87F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69696" y="400527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1" name="Text Placeholder 50">
            <a:extLst>
              <a:ext uri="{FF2B5EF4-FFF2-40B4-BE49-F238E27FC236}">
                <a16:creationId xmlns:a16="http://schemas.microsoft.com/office/drawing/2014/main" id="{357B887F-D923-4423-8C16-5E63C63158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69720" y="423295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2" name="Text Placeholder 43">
            <a:extLst>
              <a:ext uri="{FF2B5EF4-FFF2-40B4-BE49-F238E27FC236}">
                <a16:creationId xmlns:a16="http://schemas.microsoft.com/office/drawing/2014/main" id="{F7EB8C58-75FB-4B59-BE5E-D004AFB51CC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67859" y="400527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3" name="Text Placeholder 50">
            <a:extLst>
              <a:ext uri="{FF2B5EF4-FFF2-40B4-BE49-F238E27FC236}">
                <a16:creationId xmlns:a16="http://schemas.microsoft.com/office/drawing/2014/main" id="{FB7B3C12-1D8D-4660-8616-81B695C056A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67882" y="423295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4" name="Text Placeholder 43">
            <a:extLst>
              <a:ext uri="{FF2B5EF4-FFF2-40B4-BE49-F238E27FC236}">
                <a16:creationId xmlns:a16="http://schemas.microsoft.com/office/drawing/2014/main" id="{C647E492-C5E2-4C38-8435-AC4CA57078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66115" y="400527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5" name="Text Placeholder 50">
            <a:extLst>
              <a:ext uri="{FF2B5EF4-FFF2-40B4-BE49-F238E27FC236}">
                <a16:creationId xmlns:a16="http://schemas.microsoft.com/office/drawing/2014/main" id="{3300A64A-055F-489C-97EB-8A2B6C2336F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66139" y="423295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6" name="Text Placeholder 43">
            <a:extLst>
              <a:ext uri="{FF2B5EF4-FFF2-40B4-BE49-F238E27FC236}">
                <a16:creationId xmlns:a16="http://schemas.microsoft.com/office/drawing/2014/main" id="{AEDD4562-309B-44FC-ABD0-E64CDB182CD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64185" y="400527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7" name="Text Placeholder 50">
            <a:extLst>
              <a:ext uri="{FF2B5EF4-FFF2-40B4-BE49-F238E27FC236}">
                <a16:creationId xmlns:a16="http://schemas.microsoft.com/office/drawing/2014/main" id="{40927A9F-E509-44BF-9A2F-E5D72C32E7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64209" y="423295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0162DF7-7E17-4DD7-9E46-21E6C171C8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079876B-836B-40F4-A3AD-8F4E4F56FA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3"/>
            <a:ext cx="8902946" cy="364766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1A1999-4B5C-424F-976B-AD85CF329A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754" y="725558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FFAA00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020488" lvl="2" indent="-1079973" algn="l" defTabSz="408195" rtl="0" eaLnBrk="1" latinLnBrk="0" hangingPunct="1">
              <a:spcBef>
                <a:spcPct val="20000"/>
              </a:spcBef>
              <a:buFontTx/>
              <a:buNone/>
            </a:pP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9DA517D-4DB1-4531-9A53-1815ADBB27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754" y="2681082"/>
            <a:ext cx="4375672" cy="293203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0545F4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3BABBBC-40DD-45F6-B1D9-1EA5E3D50A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1576" y="725558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FF6600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966F23C-9548-44EF-B436-A470BDD969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1576" y="2681081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22D87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020488" lvl="2" indent="-1079973" algn="l" defTabSz="408195" rtl="0" eaLnBrk="1" latinLnBrk="0" hangingPunct="1">
              <a:spcBef>
                <a:spcPct val="20000"/>
              </a:spcBef>
              <a:buFontTx/>
              <a:buNone/>
            </a:pP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A77BB3A-FC4B-4D37-8B09-710E3C3423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8760"/>
            <a:ext cx="4375672" cy="1443659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AA56912-6BA4-497D-983B-1E48584037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41575" y="1018760"/>
            <a:ext cx="4375672" cy="1443659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3344E7-0C4A-4415-B857-ADDCDEE450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754" y="2974284"/>
            <a:ext cx="4375672" cy="1443658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3EBB7BA-3356-4D5B-B21F-1645267349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575" y="2974284"/>
            <a:ext cx="4375672" cy="1443658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4200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493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D54B58D-F19F-49F1-B733-7B64F4822B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4256402" cy="288234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D46E49-2DCA-4ABD-AB95-075718580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0844" y="725558"/>
            <a:ext cx="4256402" cy="393589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D909FC-9A35-4449-8939-05EE876DC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755" y="1013794"/>
            <a:ext cx="4241734" cy="3647660"/>
          </a:xfrm>
          <a:prstGeom prst="rect">
            <a:avLst/>
          </a:prstGeom>
        </p:spPr>
        <p:txBody>
          <a:bodyPr/>
          <a:lstStyle>
            <a:lvl1pPr marL="0" indent="-107997">
              <a:buNone/>
              <a:defRPr sz="1000"/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8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ip 2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D54B58D-F19F-49F1-B733-7B64F4822B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1246831"/>
            <a:ext cx="4256402" cy="288234"/>
          </a:xfrm>
          <a:prstGeom prst="rect">
            <a:avLst/>
          </a:prstGeom>
        </p:spPr>
        <p:txBody>
          <a:bodyPr/>
          <a:lstStyle>
            <a:lvl1pPr algn="r"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D909FC-9A35-4449-8939-05EE876DC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755" y="1535067"/>
            <a:ext cx="4241734" cy="3170284"/>
          </a:xfrm>
          <a:prstGeom prst="rect">
            <a:avLst/>
          </a:prstGeom>
        </p:spPr>
        <p:txBody>
          <a:bodyPr/>
          <a:lstStyle>
            <a:lvl1pPr marL="0" indent="-107997" algn="r">
              <a:buNone/>
              <a:defRPr sz="1000"/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86EA3B3-32E3-40D2-B7B5-79D8044A05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0844" y="1246831"/>
            <a:ext cx="4256402" cy="288234"/>
          </a:xfrm>
          <a:prstGeom prst="rect">
            <a:avLst/>
          </a:prstGeom>
        </p:spPr>
        <p:txBody>
          <a:bodyPr/>
          <a:lstStyle>
            <a:lvl1pPr algn="l"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863317D-7FBD-4763-8A94-0C0061A090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60844" y="1535067"/>
            <a:ext cx="4241734" cy="3170284"/>
          </a:xfrm>
          <a:prstGeom prst="rect">
            <a:avLst/>
          </a:prstGeom>
        </p:spPr>
        <p:txBody>
          <a:bodyPr/>
          <a:lstStyle>
            <a:lvl1pPr marL="0" indent="-107997">
              <a:buNone/>
              <a:defRPr sz="1000"/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5445325C-E57F-4ED6-B925-AD3A73B5D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13" y="734062"/>
            <a:ext cx="8892118" cy="4297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31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E5192A-21A3-4211-A4A4-883EC50B9078}"/>
              </a:ext>
            </a:extLst>
          </p:cNvPr>
          <p:cNvSpPr/>
          <p:nvPr userDrawn="1"/>
        </p:nvSpPr>
        <p:spPr>
          <a:xfrm>
            <a:off x="709178" y="1279666"/>
            <a:ext cx="1063485" cy="1063485"/>
          </a:xfrm>
          <a:prstGeom prst="ellipse">
            <a:avLst/>
          </a:prstGeom>
          <a:solidFill>
            <a:srgbClr val="FFAA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57F91F3-C8CC-4DCB-AA80-8FCDF25BBE22}"/>
              </a:ext>
            </a:extLst>
          </p:cNvPr>
          <p:cNvSpPr/>
          <p:nvPr userDrawn="1"/>
        </p:nvSpPr>
        <p:spPr>
          <a:xfrm>
            <a:off x="2937875" y="1279666"/>
            <a:ext cx="1063485" cy="1063485"/>
          </a:xfrm>
          <a:prstGeom prst="ellipse">
            <a:avLst/>
          </a:prstGeom>
          <a:solidFill>
            <a:srgbClr val="0545F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628A7B-B1D3-41CD-BA3C-6AFA29EE5B91}"/>
              </a:ext>
            </a:extLst>
          </p:cNvPr>
          <p:cNvSpPr/>
          <p:nvPr userDrawn="1"/>
        </p:nvSpPr>
        <p:spPr>
          <a:xfrm>
            <a:off x="5162231" y="1279666"/>
            <a:ext cx="1063485" cy="1063485"/>
          </a:xfrm>
          <a:prstGeom prst="ellipse">
            <a:avLst/>
          </a:prstGeom>
          <a:solidFill>
            <a:srgbClr val="FF944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BC63FD-2B85-4298-87B6-4A33A56F64D9}"/>
              </a:ext>
            </a:extLst>
          </p:cNvPr>
          <p:cNvSpPr/>
          <p:nvPr userDrawn="1"/>
        </p:nvSpPr>
        <p:spPr>
          <a:xfrm>
            <a:off x="7376308" y="1279666"/>
            <a:ext cx="1063485" cy="1063485"/>
          </a:xfrm>
          <a:prstGeom prst="ellipse">
            <a:avLst/>
          </a:prstGeom>
          <a:solidFill>
            <a:srgbClr val="322D87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51" name="Text Placeholder 34">
            <a:extLst>
              <a:ext uri="{FF2B5EF4-FFF2-40B4-BE49-F238E27FC236}">
                <a16:creationId xmlns:a16="http://schemas.microsoft.com/office/drawing/2014/main" id="{8AFFC937-B38C-41E8-A787-3FEBFED506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3" y="734062"/>
            <a:ext cx="8892118" cy="4297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B876FA91-C4B2-47E2-9E81-3B96FB6C46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7013" y="2470798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00B38030-666E-42A4-BFD0-3CE5A8CB45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55710" y="2470798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3">
            <a:extLst>
              <a:ext uri="{FF2B5EF4-FFF2-40B4-BE49-F238E27FC236}">
                <a16:creationId xmlns:a16="http://schemas.microsoft.com/office/drawing/2014/main" id="{96E0769A-20CC-477D-9F34-933D9BB84B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80065" y="2470798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3">
            <a:extLst>
              <a:ext uri="{FF2B5EF4-FFF2-40B4-BE49-F238E27FC236}">
                <a16:creationId xmlns:a16="http://schemas.microsoft.com/office/drawing/2014/main" id="{77BEF69C-A07E-43EE-AFB0-1863CD52D9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94142" y="2470798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578D5F7D-4E3D-41A6-BD83-3AAEBC3E30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7303" y="2843214"/>
            <a:ext cx="2027237" cy="1857995"/>
          </a:xfrm>
          <a:prstGeom prst="rect">
            <a:avLst/>
          </a:prstGeom>
        </p:spPr>
        <p:txBody>
          <a:bodyPr/>
          <a:lstStyle>
            <a:lvl1pPr marL="0" indent="-107997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8961C1F3-E511-455C-8BFF-B9A0827096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6000" y="2843214"/>
            <a:ext cx="2027237" cy="1857995"/>
          </a:xfrm>
          <a:prstGeom prst="rect">
            <a:avLst/>
          </a:prstGeom>
        </p:spPr>
        <p:txBody>
          <a:bodyPr/>
          <a:lstStyle>
            <a:lvl1pPr marL="0" indent="-107997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AF212A67-F97E-491B-B28A-CEAD4B9EA9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80355" y="2843214"/>
            <a:ext cx="2027237" cy="1857995"/>
          </a:xfrm>
          <a:prstGeom prst="rect">
            <a:avLst/>
          </a:prstGeom>
        </p:spPr>
        <p:txBody>
          <a:bodyPr/>
          <a:lstStyle>
            <a:lvl1pPr marL="0" indent="-107997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B667A9D4-AA69-41E3-9730-4793AD95DA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4432" y="2843214"/>
            <a:ext cx="2027237" cy="1857995"/>
          </a:xfrm>
          <a:prstGeom prst="rect">
            <a:avLst/>
          </a:prstGeom>
        </p:spPr>
        <p:txBody>
          <a:bodyPr/>
          <a:lstStyle>
            <a:lvl1pPr marL="0" indent="-107997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92A46D-F6A2-4E37-8681-B18F157C3CDC}"/>
              </a:ext>
            </a:extLst>
          </p:cNvPr>
          <p:cNvSpPr/>
          <p:nvPr userDrawn="1"/>
        </p:nvSpPr>
        <p:spPr>
          <a:xfrm>
            <a:off x="2299683" y="725558"/>
            <a:ext cx="81265" cy="4005468"/>
          </a:xfrm>
          <a:prstGeom prst="rect">
            <a:avLst/>
          </a:prstGeom>
          <a:solidFill>
            <a:srgbClr val="FFA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286DF-DF5A-437F-AB01-0C53CE329905}"/>
              </a:ext>
            </a:extLst>
          </p:cNvPr>
          <p:cNvSpPr/>
          <p:nvPr userDrawn="1"/>
        </p:nvSpPr>
        <p:spPr>
          <a:xfrm>
            <a:off x="4576578" y="725558"/>
            <a:ext cx="81265" cy="4005468"/>
          </a:xfrm>
          <a:prstGeom prst="rect">
            <a:avLst/>
          </a:prstGeom>
          <a:solidFill>
            <a:srgbClr val="054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33DC6D-1E04-4BBB-8005-B9E8A2910BF0}"/>
              </a:ext>
            </a:extLst>
          </p:cNvPr>
          <p:cNvSpPr/>
          <p:nvPr userDrawn="1"/>
        </p:nvSpPr>
        <p:spPr>
          <a:xfrm>
            <a:off x="6864867" y="725558"/>
            <a:ext cx="81265" cy="400546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783AE7-0512-402D-A9FE-218F186232E2}"/>
              </a:ext>
            </a:extLst>
          </p:cNvPr>
          <p:cNvSpPr/>
          <p:nvPr userDrawn="1"/>
        </p:nvSpPr>
        <p:spPr>
          <a:xfrm>
            <a:off x="-1" y="725558"/>
            <a:ext cx="81265" cy="4005468"/>
          </a:xfrm>
          <a:prstGeom prst="rect">
            <a:avLst/>
          </a:prstGeom>
          <a:solidFill>
            <a:srgbClr val="322D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0724A-7D0E-419F-B67C-6F5BC40A394A}"/>
              </a:ext>
            </a:extLst>
          </p:cNvPr>
          <p:cNvSpPr/>
          <p:nvPr userDrawn="1"/>
        </p:nvSpPr>
        <p:spPr>
          <a:xfrm>
            <a:off x="-1" y="725558"/>
            <a:ext cx="2288289" cy="4005468"/>
          </a:xfrm>
          <a:prstGeom prst="rect">
            <a:avLst/>
          </a:prstGeom>
          <a:solidFill>
            <a:srgbClr val="FFAA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FCB45-1C44-41CE-BB75-0054B0B9B91A}"/>
              </a:ext>
            </a:extLst>
          </p:cNvPr>
          <p:cNvSpPr/>
          <p:nvPr userDrawn="1"/>
        </p:nvSpPr>
        <p:spPr>
          <a:xfrm>
            <a:off x="2288288" y="725558"/>
            <a:ext cx="2288289" cy="4005468"/>
          </a:xfrm>
          <a:prstGeom prst="rect">
            <a:avLst/>
          </a:prstGeom>
          <a:solidFill>
            <a:srgbClr val="0545F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BA35E9-DFD1-4BAD-8AF1-9D11B9254140}"/>
              </a:ext>
            </a:extLst>
          </p:cNvPr>
          <p:cNvSpPr/>
          <p:nvPr userDrawn="1"/>
        </p:nvSpPr>
        <p:spPr>
          <a:xfrm>
            <a:off x="4576577" y="725558"/>
            <a:ext cx="2288289" cy="4005468"/>
          </a:xfrm>
          <a:prstGeom prst="rect">
            <a:avLst/>
          </a:prstGeom>
          <a:solidFill>
            <a:srgbClr val="FF66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12501-F4C7-44C9-BF16-0D2CA9D32456}"/>
              </a:ext>
            </a:extLst>
          </p:cNvPr>
          <p:cNvSpPr/>
          <p:nvPr userDrawn="1"/>
        </p:nvSpPr>
        <p:spPr>
          <a:xfrm>
            <a:off x="6864866" y="725558"/>
            <a:ext cx="2288289" cy="4005468"/>
          </a:xfrm>
          <a:prstGeom prst="rect">
            <a:avLst/>
          </a:prstGeom>
          <a:solidFill>
            <a:srgbClr val="322D87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1A1999-4B5C-424F-976B-AD85CF329A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50" y="1664808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 text styles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94DD6C1E-3111-48ED-8102-74F20483A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249" y="949326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3" name="Picture Placeholder 19">
            <a:extLst>
              <a:ext uri="{FF2B5EF4-FFF2-40B4-BE49-F238E27FC236}">
                <a16:creationId xmlns:a16="http://schemas.microsoft.com/office/drawing/2014/main" id="{74307A74-136B-45BA-B0FD-93DD1343EAD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80947" y="949326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CB6FCBE4-C9CA-4C3A-8A0D-16A18854253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49067" y="949326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9CE53A1F-C1DD-450D-A1F8-B7B3E32C611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49047" y="949326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D05E8729-5603-4EAC-B57E-A5AA4CEA15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80948" y="1664808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C9830235-281E-4A1F-8B49-E9D0349433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49067" y="1664808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0EE912AE-CC06-4DEE-A78C-04D5B6F54B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49047" y="1664808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7997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9894907-D957-4447-B86D-B3AFA52B51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250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7997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A2416C34-3DF4-4129-8BAA-6C57AB3994B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80948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7997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8" name="Text Placeholder 75">
            <a:extLst>
              <a:ext uri="{FF2B5EF4-FFF2-40B4-BE49-F238E27FC236}">
                <a16:creationId xmlns:a16="http://schemas.microsoft.com/office/drawing/2014/main" id="{1861AE2A-B53C-4202-B8D2-E5C7FDEFDE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49066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7997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9" name="Text Placeholder 75">
            <a:extLst>
              <a:ext uri="{FF2B5EF4-FFF2-40B4-BE49-F238E27FC236}">
                <a16:creationId xmlns:a16="http://schemas.microsoft.com/office/drawing/2014/main" id="{3BB96CCB-7F79-48C4-8343-8DB2DCF62A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49046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7997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</p:spTree>
    <p:extLst>
      <p:ext uri="{BB962C8B-B14F-4D97-AF65-F5344CB8AC3E}">
        <p14:creationId xmlns:p14="http://schemas.microsoft.com/office/powerpoint/2010/main" val="2417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0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4DB1D-EE5B-484A-B2C0-6C7C15EE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4" y="176569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46915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934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350"/>
            </a:lvl1pPr>
          </a:lstStyle>
          <a:p>
            <a:r>
              <a:rPr lang="en-US" dirty="0"/>
              <a:t>Click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44" y="648448"/>
            <a:ext cx="78867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656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5353"/>
            <a:ext cx="7886700" cy="36607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15350" y="486322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9E5A2-E050-4219-93F8-78B0C7250E7B}" type="slidenum">
              <a:rPr lang="en-US" sz="800" b="0" smtClean="0"/>
              <a:pPr/>
              <a:t>‹#›</a:t>
            </a:fld>
            <a:endParaRPr lang="en-US" sz="800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48273-17B4-4681-BDF5-1F7C0248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4"/>
            <a:ext cx="7886700" cy="394463"/>
          </a:xfrm>
        </p:spPr>
        <p:txBody>
          <a:bodyPr/>
          <a:lstStyle>
            <a:lvl1pPr>
              <a:defRPr sz="1350"/>
            </a:lvl1pPr>
          </a:lstStyle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29221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 txBox="1">
            <a:spLocks/>
          </p:cNvSpPr>
          <p:nvPr/>
        </p:nvSpPr>
        <p:spPr>
          <a:xfrm>
            <a:off x="4099723" y="5261522"/>
            <a:ext cx="1767679" cy="2058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cap="none" spc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Arial" pitchFamily="34" charset="0"/>
              </a:rPr>
              <a:t>INNOVATE      INTEGRATE      TRANSFORM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849278-4EEF-48C0-A3B6-D3457661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4"/>
            <a:ext cx="7886700" cy="394463"/>
          </a:xfrm>
        </p:spPr>
        <p:txBody>
          <a:bodyPr/>
          <a:lstStyle>
            <a:lvl1pPr>
              <a:defRPr sz="1350"/>
            </a:lvl1pPr>
          </a:lstStyle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1811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11E9420-446D-46DF-AC4D-20A526DB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230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DDCDF65-3A1B-47B8-92AD-52FAD3756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5890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1A127D2-831B-46BD-BD7A-6DE8FB9A2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1110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B100DB-91E6-43CF-85E0-D5D82E0B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1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DFDA6C0-7A5F-400F-B392-C2CED8EDB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437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516AD63-EC6B-415C-B42F-7307A8D91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4" y="176570"/>
            <a:ext cx="7886700" cy="219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1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00C0A0-5C29-40AD-B59D-9952F3CB80B2}"/>
              </a:ext>
            </a:extLst>
          </p:cNvPr>
          <p:cNvCxnSpPr>
            <a:cxnSpLocks/>
          </p:cNvCxnSpPr>
          <p:nvPr userDrawn="1"/>
        </p:nvCxnSpPr>
        <p:spPr>
          <a:xfrm>
            <a:off x="4403723" y="4117228"/>
            <a:ext cx="0" cy="744933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065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4245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557EE4D-5504-45EF-BCD7-B926E6B76BA9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12713" y="734061"/>
            <a:ext cx="8732837" cy="65722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2D8C353-C988-4D50-84F9-43140DDB5B29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12086" y="3651250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D807384F-A4E9-44C0-9616-EBABCEA2DD3A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12086" y="3979863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D23B8D56-1F22-4BC9-BA33-A1B40C327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4377" y="3651250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045337B2-C7DA-4143-A8AF-71E5CD6249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377" y="3979863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CA57E105-8723-41D0-B688-3CD8F8E1BB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9613" y="3651250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52885F6F-7ACF-4A21-BFC8-83395AA44E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9613" y="3979863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9A6D675D-C5F3-4C04-A984-1BCE89FABF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14850" y="3651250"/>
            <a:ext cx="2117064" cy="32861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100" b="1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DB60D06D-36E3-45CF-830B-A20B693FB3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14850" y="3979863"/>
            <a:ext cx="2117064" cy="657224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000" b="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Chart Placeholder 45">
            <a:extLst>
              <a:ext uri="{FF2B5EF4-FFF2-40B4-BE49-F238E27FC236}">
                <a16:creationId xmlns:a16="http://schemas.microsoft.com/office/drawing/2014/main" id="{1226D113-4EAB-4161-804F-9EB5EB46171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12400" y="1492250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8" name="Chart Placeholder 45">
            <a:extLst>
              <a:ext uri="{FF2B5EF4-FFF2-40B4-BE49-F238E27FC236}">
                <a16:creationId xmlns:a16="http://schemas.microsoft.com/office/drawing/2014/main" id="{9C0F011B-9B61-431A-B3D3-44B7BD58801B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2384691" y="1492250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9" name="Chart Placeholder 45">
            <a:extLst>
              <a:ext uri="{FF2B5EF4-FFF2-40B4-BE49-F238E27FC236}">
                <a16:creationId xmlns:a16="http://schemas.microsoft.com/office/drawing/2014/main" id="{B1CEA244-B203-4C91-92AC-240575BFEA1F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49927" y="1492250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50" name="Chart Placeholder 45">
            <a:extLst>
              <a:ext uri="{FF2B5EF4-FFF2-40B4-BE49-F238E27FC236}">
                <a16:creationId xmlns:a16="http://schemas.microsoft.com/office/drawing/2014/main" id="{F65D71B3-CC60-4941-ADF5-8288F8D5DF0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915164" y="1510030"/>
            <a:ext cx="2116437" cy="2022475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89239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318D41CF-F81F-4796-9B7C-F51F110A3B2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12713" y="727075"/>
            <a:ext cx="8896350" cy="392747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52294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1D2B79FB-3ABB-4F7A-9BCA-B5CE5F62BE6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112087" y="1246909"/>
            <a:ext cx="8892744" cy="3449781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5" name="Text Placeholder 34">
            <a:extLst>
              <a:ext uri="{FF2B5EF4-FFF2-40B4-BE49-F238E27FC236}">
                <a16:creationId xmlns:a16="http://schemas.microsoft.com/office/drawing/2014/main" id="{8894C865-9A8F-4406-BD35-551D675F7D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13" y="734062"/>
            <a:ext cx="8892118" cy="4297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3894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11E9420-446D-46DF-AC4D-20A526DB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5579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DFD9A0A1-0E69-410F-BD38-0DC2EDEF1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86" y="725557"/>
            <a:ext cx="3746500" cy="397628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E2DFFCB-BC10-4878-B146-4917B25DB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75652" y="725557"/>
            <a:ext cx="5064265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F1AA4E82-2267-4CC3-90B7-648E7E2A0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75652" y="1013791"/>
            <a:ext cx="5064265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67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DFD9A0A1-0E69-410F-BD38-0DC2EDEF1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979718" cy="5143499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 dirty="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CE7FF-45CC-4D71-9F5F-3652CF494AD2}"/>
              </a:ext>
            </a:extLst>
          </p:cNvPr>
          <p:cNvSpPr/>
          <p:nvPr userDrawn="1"/>
        </p:nvSpPr>
        <p:spPr>
          <a:xfrm>
            <a:off x="3979718" y="0"/>
            <a:ext cx="5164282" cy="5143500"/>
          </a:xfrm>
          <a:prstGeom prst="rect">
            <a:avLst/>
          </a:prstGeom>
          <a:solidFill>
            <a:srgbClr val="322D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6364" y="112433"/>
            <a:ext cx="4874922" cy="394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9B1872-9E62-4334-BDFE-10D36A46C3EB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bg1"/>
                </a:solidFill>
              </a:rPr>
              <a:t>©ACL Digital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82293FE-1EDB-4662-9F3B-7CD7802D8E45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chemeClr val="bg1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4FAD34-4883-4B0D-A938-570749466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8349"/>
            <a:ext cx="988841" cy="288000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83D7989-D1DA-4C06-98BB-B519D7D788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4995" y="725557"/>
            <a:ext cx="4874922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8948A94-D300-4234-867A-D09E53335A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64995" y="1013791"/>
            <a:ext cx="4874922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6265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334FAF5-3E84-4CD5-A753-C0F18DC49B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0" y="725557"/>
            <a:ext cx="3746500" cy="397628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FF2BC17-4628-4787-8919-8291CB1376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5145713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C03AC75-AAA7-4DEB-80C6-50F307FB5F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1"/>
            <a:ext cx="5145713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42689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ull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5145713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25825DB-3A0D-4B6A-8072-253A9FC9C9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7500" y="0"/>
            <a:ext cx="3746500" cy="4701845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0565D1B-9016-45CC-AD55-8A66B8DFE1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5145713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DC4C46-056F-4BF9-9105-A35CA1C0E1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1"/>
            <a:ext cx="5145713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908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G, 2 Col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713" y="725557"/>
            <a:ext cx="8918575" cy="1669773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F263280-0F11-4686-B017-366DB951B9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0887" y="2569265"/>
            <a:ext cx="4380399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899FEA3-0649-42F2-B013-6488375921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0887" y="2857499"/>
            <a:ext cx="4380399" cy="1841861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C3AD9C5-3C4D-42A2-9747-A639C85375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86" y="2569265"/>
            <a:ext cx="4380399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4EB100-0918-4CD3-8BD0-ADB62FF506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2086" y="2857499"/>
            <a:ext cx="4380399" cy="1841861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325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2870" y="725557"/>
            <a:ext cx="2968418" cy="208970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F7B8EC-980F-4DFB-90A3-8C6A997CC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58168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78CF7F0-64A4-43C4-A4DA-341350E7C5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1"/>
            <a:ext cx="5816846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108AA9-CAE6-485A-BFF9-B26F5D2F7D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62870" y="2951446"/>
            <a:ext cx="2968418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75E243A-BBDF-4B47-88B6-C97EEFC362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2870" y="3239681"/>
            <a:ext cx="2968418" cy="14621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5160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3057" y="725558"/>
            <a:ext cx="2738230" cy="1937864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4DBDEB9-553E-46F9-9561-12EDCE3124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3057" y="2763983"/>
            <a:ext cx="2738230" cy="1937864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7F4937E-D8DF-4BE6-A0F9-9F5950BB3D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60454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79F6B3D-6C99-4DA3-9E92-E1E57300A8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1"/>
            <a:ext cx="6045446" cy="368805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8123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G and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086" y="2561811"/>
            <a:ext cx="2968418" cy="2089702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A90146E-841B-4A9E-8FD0-73C225DFF2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A66641C-F42E-4974-9809-4CB4F88ABD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8902946" cy="141135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329EEC6-D5A7-4C70-A430-17922B372A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1964" y="2571750"/>
            <a:ext cx="578773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F2435E7-C3D6-47FA-BC21-FBC6D5030F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41964" y="2859985"/>
            <a:ext cx="5787736" cy="179152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91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4874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228FE31-B3B8-4D05-95BC-A2E3963C6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265" y="64874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BF0FCE-A113-4487-A23E-B764B08B9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530" y="64874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F35274B-2AA0-48ED-A325-996359D8F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796" y="64874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>
              <a:defRPr lang="en-IN" sz="1400"/>
            </a:lvl1pPr>
          </a:lstStyle>
          <a:p>
            <a:pPr lvl="0" algn="ctr">
              <a:buNone/>
            </a:pPr>
            <a:endParaRPr lang="en-IN" dirty="0"/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88455529-0DF3-40BB-83E9-D97D2BFDB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695" y="2560192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74AF04D1-6B34-4B4D-9F50-2F82D7AB71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695" y="2932043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32EB03D7-C221-4A83-9020-BD5798E7E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14960" y="2560192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19B4EFEE-D8CB-44ED-9E7D-F9ABCCC14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4960" y="2932043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C203974-C892-4166-BC50-19D4D41F73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1225" y="2560192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52EB6AC-6C74-4AD9-A5CF-1A5135ABC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1225" y="2932043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B761C1DC-9D1C-4110-A6F5-FFBC545E7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87491" y="2560192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6A1517A6-68D1-4431-825D-B854B05DF7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87491" y="2932043"/>
            <a:ext cx="2027814" cy="17393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15865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G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5FB863-AC17-4CEA-A383-9209C4808C92}"/>
              </a:ext>
            </a:extLst>
          </p:cNvPr>
          <p:cNvSpPr/>
          <p:nvPr userDrawn="1"/>
        </p:nvSpPr>
        <p:spPr>
          <a:xfrm>
            <a:off x="0" y="2573990"/>
            <a:ext cx="2285204" cy="1767368"/>
          </a:xfrm>
          <a:prstGeom prst="rect">
            <a:avLst/>
          </a:prstGeom>
          <a:solidFill>
            <a:srgbClr val="322D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51B65-A63F-4E34-B9FF-E72B08C8EDC4}"/>
              </a:ext>
            </a:extLst>
          </p:cNvPr>
          <p:cNvSpPr/>
          <p:nvPr userDrawn="1"/>
        </p:nvSpPr>
        <p:spPr>
          <a:xfrm>
            <a:off x="4572042" y="2571750"/>
            <a:ext cx="2285204" cy="1769608"/>
          </a:xfrm>
          <a:prstGeom prst="rect">
            <a:avLst/>
          </a:prstGeom>
          <a:solidFill>
            <a:srgbClr val="054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02142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228FE31-B3B8-4D05-95BC-A2E3963C6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265" y="257175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BF0FCE-A113-4487-A23E-B764B08B9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530" y="802142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F35274B-2AA0-48ED-A325-996359D8F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796" y="2571750"/>
            <a:ext cx="2285204" cy="1769608"/>
          </a:xfrm>
          <a:prstGeom prst="rect">
            <a:avLst/>
          </a:prstGeom>
          <a:pattFill prst="dashUpDiag">
            <a:fgClr>
              <a:srgbClr val="343184"/>
            </a:fgClr>
            <a:bgClr>
              <a:schemeClr val="bg1"/>
            </a:bgClr>
          </a:pattFill>
        </p:spPr>
        <p:txBody>
          <a:bodyPr/>
          <a:lstStyle>
            <a:lvl1pPr algn="ctr">
              <a:buNone/>
              <a:defRPr sz="1400"/>
            </a:lvl1pPr>
          </a:lstStyle>
          <a:p>
            <a:endParaRPr lang="en-IN" dirty="0"/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88455529-0DF3-40BB-83E9-D97D2BFDB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085" y="2700817"/>
            <a:ext cx="2139899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C4C0B-5470-496A-8883-3D3E8F1F1E1E}"/>
              </a:ext>
            </a:extLst>
          </p:cNvPr>
          <p:cNvSpPr/>
          <p:nvPr userDrawn="1"/>
        </p:nvSpPr>
        <p:spPr>
          <a:xfrm>
            <a:off x="2284142" y="802142"/>
            <a:ext cx="2285204" cy="1769608"/>
          </a:xfrm>
          <a:prstGeom prst="rect">
            <a:avLst/>
          </a:prstGeom>
          <a:solidFill>
            <a:srgbClr val="FFA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07027-575A-4F3F-8EF1-251BB87E1DA1}"/>
              </a:ext>
            </a:extLst>
          </p:cNvPr>
          <p:cNvSpPr/>
          <p:nvPr userDrawn="1"/>
        </p:nvSpPr>
        <p:spPr>
          <a:xfrm>
            <a:off x="6856184" y="802142"/>
            <a:ext cx="2285204" cy="1769608"/>
          </a:xfrm>
          <a:prstGeom prst="rect">
            <a:avLst/>
          </a:prstGeom>
          <a:solidFill>
            <a:srgbClr val="FF94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 Placeholder 43">
            <a:extLst>
              <a:ext uri="{FF2B5EF4-FFF2-40B4-BE49-F238E27FC236}">
                <a16:creationId xmlns:a16="http://schemas.microsoft.com/office/drawing/2014/main" id="{34598E38-9894-46B5-8472-9FA04D3764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92556" y="890365"/>
            <a:ext cx="2135166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2BB98D5B-1FEF-451C-AEAD-11EF8D425F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74940" y="890365"/>
            <a:ext cx="2135166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2564F236-A7E0-48E7-9696-B965FDD435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01225" y="2700817"/>
            <a:ext cx="2139899" cy="261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bg1"/>
                </a:solidFill>
              </a:defRPr>
            </a:lvl1pPr>
            <a:lvl2pPr algn="ctr">
              <a:buNone/>
              <a:defRPr sz="1050"/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bg1"/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40B2C095-B911-43C6-9109-BD031A6963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2713" y="2957513"/>
            <a:ext cx="2139950" cy="1347787"/>
          </a:xfrm>
          <a:prstGeom prst="rect">
            <a:avLst/>
          </a:prstGeom>
        </p:spPr>
        <p:txBody>
          <a:bodyPr/>
          <a:lstStyle>
            <a:lvl1pPr marL="0" indent="-144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19F2FD17-8A13-437F-9DD8-C2C5C1A4B6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9675" y="2957513"/>
            <a:ext cx="2139950" cy="1347787"/>
          </a:xfrm>
          <a:prstGeom prst="rect">
            <a:avLst/>
          </a:prstGeom>
        </p:spPr>
        <p:txBody>
          <a:bodyPr/>
          <a:lstStyle>
            <a:lvl1pPr marL="0" indent="-144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EB7AA24-E27F-48E0-8AE9-F2BEFBE2C6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70156" y="1165414"/>
            <a:ext cx="2139950" cy="1347787"/>
          </a:xfrm>
          <a:prstGeom prst="rect">
            <a:avLst/>
          </a:prstGeom>
        </p:spPr>
        <p:txBody>
          <a:bodyPr/>
          <a:lstStyle>
            <a:lvl1pPr marL="0" indent="-144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5F39595-D7D2-440E-99CB-7080CDBBF2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87772" y="1165414"/>
            <a:ext cx="2139950" cy="1347787"/>
          </a:xfrm>
          <a:prstGeom prst="rect">
            <a:avLst/>
          </a:prstGeom>
        </p:spPr>
        <p:txBody>
          <a:bodyPr/>
          <a:lstStyle>
            <a:lvl1pPr marL="0" indent="-144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8743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11E9420-446D-46DF-AC4D-20A526DB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064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69C36F-9189-4A1B-B89F-86913BCAC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53" y="83044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1A359C8-767C-43BB-8161-078B5E23DF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01758" y="83044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C19D0EF-B3BE-4580-A4E3-9871B1B7A5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2063" y="83044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EAB7EC7E-2EE9-461A-9EBD-252D927225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7053" y="83044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EC36AACC-5865-4CF8-A9EF-0B502AE8A0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02674" y="830443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27BE589-E77A-486E-AB02-344A56F2DA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453" y="1456992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C4393EA-69F2-44C5-8E24-2DE8EED382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01758" y="1456992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9040972-5C3A-4716-A3C2-2713BEED5A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2063" y="1456992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BF7CDBF-A32B-4555-BC01-56CB79869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97053" y="1456992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64C3CF01-12F9-4AA2-84BB-BAEF2BAE8A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02674" y="1456992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C3F0487-F04E-4B2D-9D31-0191308733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453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D5A58437-52DB-4581-B65A-FA32C91580F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01758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F4339BA6-C7BC-49D2-96C2-DF23DD49F5F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2063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9A0146EF-8330-497C-9F9B-C8F7F47AAE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7053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271F6077-E741-4922-B806-9F73BFBCBB2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02674" y="2083541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2DE3AA9-AF9F-48D1-97FE-5FD75F783D6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453" y="271009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6C30BFF8-5EEE-4EF7-86ED-D2F65579AC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901758" y="271009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17D504B4-B992-4DF3-A0E5-630ADB24EE9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2063" y="271009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5D32BC2-40DA-4B5A-AF7D-6BCF1E89BF4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97053" y="271009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B009661-DCD4-47C9-825E-003F3F76C2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02674" y="2710090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C4B51FF1-52C1-4988-A015-33C8EDEE84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53" y="3336639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21F1EAB1-C5C2-4495-8D26-644CC841D21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01758" y="3336639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156E5C7E-FE85-4286-AD8C-41B2F2F91B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702063" y="3336639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3479FE7A-EE99-4547-A443-E8037FC375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497053" y="3336639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5" name="Picture Placeholder 6">
            <a:extLst>
              <a:ext uri="{FF2B5EF4-FFF2-40B4-BE49-F238E27FC236}">
                <a16:creationId xmlns:a16="http://schemas.microsoft.com/office/drawing/2014/main" id="{D9A66ABB-C2DC-4D79-84C7-BE299808A3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302674" y="3336639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7B756C42-3758-4A1A-A324-BA7FA0E0029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1453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01E7FB47-9BC7-4321-8CFD-073BB35523E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901758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8E692BB9-DAB5-4DC4-8545-815721EB0F6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702063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F2EF2E8A-CE01-4074-9691-1F28E61639C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497053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C6BC7840-8F84-47E2-967E-65D2A6D63CE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02674" y="3963188"/>
            <a:ext cx="1739873" cy="56601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8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511468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Hal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4" name="Picture Placeholder 6">
            <a:extLst>
              <a:ext uri="{FF2B5EF4-FFF2-40B4-BE49-F238E27FC236}">
                <a16:creationId xmlns:a16="http://schemas.microsoft.com/office/drawing/2014/main" id="{A144A9D2-1AFE-4E90-945E-83536695AE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7081" y="92015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5" name="Picture Placeholder 6">
            <a:extLst>
              <a:ext uri="{FF2B5EF4-FFF2-40B4-BE49-F238E27FC236}">
                <a16:creationId xmlns:a16="http://schemas.microsoft.com/office/drawing/2014/main" id="{0271F34D-7A9F-4AFE-BE88-3C8BF03CC7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17081" y="138635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6" name="Picture Placeholder 6">
            <a:extLst>
              <a:ext uri="{FF2B5EF4-FFF2-40B4-BE49-F238E27FC236}">
                <a16:creationId xmlns:a16="http://schemas.microsoft.com/office/drawing/2014/main" id="{025CE202-65C8-4FCD-AB2A-0704D9A388E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17081" y="185256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7" name="Picture Placeholder 6">
            <a:extLst>
              <a:ext uri="{FF2B5EF4-FFF2-40B4-BE49-F238E27FC236}">
                <a16:creationId xmlns:a16="http://schemas.microsoft.com/office/drawing/2014/main" id="{71B6FC34-3739-4456-BA26-2572DA2C35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817081" y="231876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8" name="Picture Placeholder 6">
            <a:extLst>
              <a:ext uri="{FF2B5EF4-FFF2-40B4-BE49-F238E27FC236}">
                <a16:creationId xmlns:a16="http://schemas.microsoft.com/office/drawing/2014/main" id="{708A6031-7519-4BE1-BA06-0ABDF04C77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817081" y="278497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79" name="Picture Placeholder 6">
            <a:extLst>
              <a:ext uri="{FF2B5EF4-FFF2-40B4-BE49-F238E27FC236}">
                <a16:creationId xmlns:a16="http://schemas.microsoft.com/office/drawing/2014/main" id="{DD627079-F01A-41A0-9829-EDB3378E500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817081" y="325117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80" name="Picture Placeholder 6">
            <a:extLst>
              <a:ext uri="{FF2B5EF4-FFF2-40B4-BE49-F238E27FC236}">
                <a16:creationId xmlns:a16="http://schemas.microsoft.com/office/drawing/2014/main" id="{830B555A-F9FB-4956-8994-DA62E985FA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17081" y="371738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5" name="Picture Placeholder 6">
            <a:extLst>
              <a:ext uri="{FF2B5EF4-FFF2-40B4-BE49-F238E27FC236}">
                <a16:creationId xmlns:a16="http://schemas.microsoft.com/office/drawing/2014/main" id="{F80887D6-9C90-4298-A486-6918CC07B957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817081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6" name="Picture Placeholder 6">
            <a:extLst>
              <a:ext uri="{FF2B5EF4-FFF2-40B4-BE49-F238E27FC236}">
                <a16:creationId xmlns:a16="http://schemas.microsoft.com/office/drawing/2014/main" id="{EB773993-CB74-413B-905A-E7237A8AD73A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6549212" y="92015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7" name="Picture Placeholder 6">
            <a:extLst>
              <a:ext uri="{FF2B5EF4-FFF2-40B4-BE49-F238E27FC236}">
                <a16:creationId xmlns:a16="http://schemas.microsoft.com/office/drawing/2014/main" id="{E2DDEA59-7BAC-4D31-BE51-A733CFAE3E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6549212" y="138635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8" name="Picture Placeholder 6">
            <a:extLst>
              <a:ext uri="{FF2B5EF4-FFF2-40B4-BE49-F238E27FC236}">
                <a16:creationId xmlns:a16="http://schemas.microsoft.com/office/drawing/2014/main" id="{9D7E0925-EC47-44B3-86EF-9ED1AAD21D04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6549212" y="185256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99" name="Picture Placeholder 6">
            <a:extLst>
              <a:ext uri="{FF2B5EF4-FFF2-40B4-BE49-F238E27FC236}">
                <a16:creationId xmlns:a16="http://schemas.microsoft.com/office/drawing/2014/main" id="{C5176F9A-CC69-41FA-B23A-10A7DBA6A8ED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6549212" y="231876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0" name="Picture Placeholder 6">
            <a:extLst>
              <a:ext uri="{FF2B5EF4-FFF2-40B4-BE49-F238E27FC236}">
                <a16:creationId xmlns:a16="http://schemas.microsoft.com/office/drawing/2014/main" id="{CFDE9CC9-FF48-4F40-A208-0D3660F32187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6549212" y="278497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1" name="Picture Placeholder 6">
            <a:extLst>
              <a:ext uri="{FF2B5EF4-FFF2-40B4-BE49-F238E27FC236}">
                <a16:creationId xmlns:a16="http://schemas.microsoft.com/office/drawing/2014/main" id="{82742A55-4F19-475F-A069-15EA84B38772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6549212" y="325117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2" name="Picture Placeholder 6">
            <a:extLst>
              <a:ext uri="{FF2B5EF4-FFF2-40B4-BE49-F238E27FC236}">
                <a16:creationId xmlns:a16="http://schemas.microsoft.com/office/drawing/2014/main" id="{AE04C804-5FE4-4BF5-93E6-DEAD029333E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6549212" y="371738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3" name="Picture Placeholder 6">
            <a:extLst>
              <a:ext uri="{FF2B5EF4-FFF2-40B4-BE49-F238E27FC236}">
                <a16:creationId xmlns:a16="http://schemas.microsoft.com/office/drawing/2014/main" id="{F5BAC3CE-0F9E-44AC-87F9-AEB225483621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6549212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4" name="Picture Placeholder 6">
            <a:extLst>
              <a:ext uri="{FF2B5EF4-FFF2-40B4-BE49-F238E27FC236}">
                <a16:creationId xmlns:a16="http://schemas.microsoft.com/office/drawing/2014/main" id="{555CB7BD-27BB-45E1-8735-C1EB8C186E6B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5281343" y="92015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5" name="Picture Placeholder 6">
            <a:extLst>
              <a:ext uri="{FF2B5EF4-FFF2-40B4-BE49-F238E27FC236}">
                <a16:creationId xmlns:a16="http://schemas.microsoft.com/office/drawing/2014/main" id="{E340EA08-906A-4796-A4C9-FBBAC91C7AE5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5281343" y="138635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6" name="Picture Placeholder 6">
            <a:extLst>
              <a:ext uri="{FF2B5EF4-FFF2-40B4-BE49-F238E27FC236}">
                <a16:creationId xmlns:a16="http://schemas.microsoft.com/office/drawing/2014/main" id="{4555992F-7A1C-42D0-8F02-9AFAD596A39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281343" y="185256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7" name="Picture Placeholder 6">
            <a:extLst>
              <a:ext uri="{FF2B5EF4-FFF2-40B4-BE49-F238E27FC236}">
                <a16:creationId xmlns:a16="http://schemas.microsoft.com/office/drawing/2014/main" id="{D12F230D-0BCD-4FFC-8223-42B5AAD2CFC2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5281343" y="231876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8" name="Picture Placeholder 6">
            <a:extLst>
              <a:ext uri="{FF2B5EF4-FFF2-40B4-BE49-F238E27FC236}">
                <a16:creationId xmlns:a16="http://schemas.microsoft.com/office/drawing/2014/main" id="{D85EE839-748B-45B3-8C54-B06867C30573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5281343" y="278497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09" name="Picture Placeholder 6">
            <a:extLst>
              <a:ext uri="{FF2B5EF4-FFF2-40B4-BE49-F238E27FC236}">
                <a16:creationId xmlns:a16="http://schemas.microsoft.com/office/drawing/2014/main" id="{DB499467-0F3B-4353-8A35-92196E2EBF8A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5281343" y="3251178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10" name="Picture Placeholder 6">
            <a:extLst>
              <a:ext uri="{FF2B5EF4-FFF2-40B4-BE49-F238E27FC236}">
                <a16:creationId xmlns:a16="http://schemas.microsoft.com/office/drawing/2014/main" id="{64A337F3-6D7D-4888-93F3-E000684C5B25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5281343" y="3717383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8B4221E6-02AC-43F8-902C-FBAC9074153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281343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97730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86" y="112433"/>
            <a:ext cx="7886700" cy="394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4" name="Picture Placeholder 6">
            <a:extLst>
              <a:ext uri="{FF2B5EF4-FFF2-40B4-BE49-F238E27FC236}">
                <a16:creationId xmlns:a16="http://schemas.microsoft.com/office/drawing/2014/main" id="{A144A9D2-1AFE-4E90-945E-83536695AE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9381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75" name="Picture Placeholder 6">
            <a:extLst>
              <a:ext uri="{FF2B5EF4-FFF2-40B4-BE49-F238E27FC236}">
                <a16:creationId xmlns:a16="http://schemas.microsoft.com/office/drawing/2014/main" id="{0271F34D-7A9F-4AFE-BE88-3C8BF03CC7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69381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80" name="Picture Placeholder 6">
            <a:extLst>
              <a:ext uri="{FF2B5EF4-FFF2-40B4-BE49-F238E27FC236}">
                <a16:creationId xmlns:a16="http://schemas.microsoft.com/office/drawing/2014/main" id="{830B555A-F9FB-4956-8994-DA62E985FA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26675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5" name="Picture Placeholder 6">
            <a:extLst>
              <a:ext uri="{FF2B5EF4-FFF2-40B4-BE49-F238E27FC236}">
                <a16:creationId xmlns:a16="http://schemas.microsoft.com/office/drawing/2014/main" id="{F80887D6-9C90-4298-A486-6918CC07B957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826675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6" name="Picture Placeholder 6">
            <a:extLst>
              <a:ext uri="{FF2B5EF4-FFF2-40B4-BE49-F238E27FC236}">
                <a16:creationId xmlns:a16="http://schemas.microsoft.com/office/drawing/2014/main" id="{EB773993-CB74-413B-905A-E7237A8AD73A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2683616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97" name="Picture Placeholder 6">
            <a:extLst>
              <a:ext uri="{FF2B5EF4-FFF2-40B4-BE49-F238E27FC236}">
                <a16:creationId xmlns:a16="http://schemas.microsoft.com/office/drawing/2014/main" id="{E2DDEA59-7BAC-4D31-BE51-A733CFAE3E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683616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2" name="Picture Placeholder 6">
            <a:extLst>
              <a:ext uri="{FF2B5EF4-FFF2-40B4-BE49-F238E27FC236}">
                <a16:creationId xmlns:a16="http://schemas.microsoft.com/office/drawing/2014/main" id="{AE04C804-5FE4-4BF5-93E6-DEAD029333E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6540911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3" name="Picture Placeholder 6">
            <a:extLst>
              <a:ext uri="{FF2B5EF4-FFF2-40B4-BE49-F238E27FC236}">
                <a16:creationId xmlns:a16="http://schemas.microsoft.com/office/drawing/2014/main" id="{F5BAC3CE-0F9E-44AC-87F9-AEB225483621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6540911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4" name="Picture Placeholder 6">
            <a:extLst>
              <a:ext uri="{FF2B5EF4-FFF2-40B4-BE49-F238E27FC236}">
                <a16:creationId xmlns:a16="http://schemas.microsoft.com/office/drawing/2014/main" id="{555CB7BD-27BB-45E1-8735-C1EB8C186E6B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1397851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05" name="Picture Placeholder 6">
            <a:extLst>
              <a:ext uri="{FF2B5EF4-FFF2-40B4-BE49-F238E27FC236}">
                <a16:creationId xmlns:a16="http://schemas.microsoft.com/office/drawing/2014/main" id="{E340EA08-906A-4796-A4C9-FBBAC91C7AE5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397851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10" name="Picture Placeholder 6">
            <a:extLst>
              <a:ext uri="{FF2B5EF4-FFF2-40B4-BE49-F238E27FC236}">
                <a16:creationId xmlns:a16="http://schemas.microsoft.com/office/drawing/2014/main" id="{64A337F3-6D7D-4888-93F3-E000684C5B25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5255146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8B4221E6-02AC-43F8-902C-FBAC9074153D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5255146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0657C38-DC67-4A04-9295-6ACBE4425124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112086" y="3717385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C908A54-59DD-4ACD-9FF1-6CCEA62C9110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112086" y="4183591"/>
            <a:ext cx="1188357" cy="386599"/>
          </a:xfrm>
          <a:prstGeom prst="rect">
            <a:avLst/>
          </a:prstGeom>
          <a:noFill/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54539470-2B58-4142-922E-A1389656E2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C6AAF833-EFD1-481C-8813-A3645D756B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8902946" cy="262398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28251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0F0C122-5E65-4971-B188-F109DECBE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075" y="793719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417D20E2-912D-4063-8145-9A1E1CCE7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1439" y="200910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5EB9209B-5D01-44EB-9337-45A76DE394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3424" y="793719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E895632-C7C0-4F7E-84F2-0ECA972A7F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01773" y="793719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EA8671A5-541F-45CB-B543-47C455BD68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00122" y="793719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CA51460E-0C60-4289-810A-766940297B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98471" y="793719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053A17EA-D23B-4823-9E40-1A3224556E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05075" y="2809093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6294BF8E-618D-4449-94DB-5860DBC6117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203424" y="2809093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787C1E3E-FE05-4F16-A6B4-16655394F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01773" y="2809093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B3FD2563-B43A-43C8-B269-008E7B5DFD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00122" y="2809093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9619D5BC-042D-4698-8F2B-4D5CAC1092E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98471" y="2809093"/>
            <a:ext cx="1059809" cy="1060305"/>
          </a:xfrm>
          <a:prstGeom prst="ellipse">
            <a:avLst/>
          </a:prstGeom>
          <a:ln>
            <a:solidFill>
              <a:srgbClr val="322D87"/>
            </a:solidFill>
          </a:ln>
        </p:spPr>
        <p:txBody>
          <a:bodyPr/>
          <a:lstStyle>
            <a:lvl1pPr algn="ctr">
              <a:buNone/>
              <a:defRPr sz="600"/>
            </a:lvl1pPr>
          </a:lstStyle>
          <a:p>
            <a:endParaRPr lang="en-IN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2897438-8984-49C0-B60D-A2BB2E4B4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1463" y="223678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F2EC7864-A50A-48DD-A8AC-B465A6790B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69695" y="200910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9CB765DB-D2B1-432D-A727-36F0BE143A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69719" y="223678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0" name="Text Placeholder 43">
            <a:extLst>
              <a:ext uri="{FF2B5EF4-FFF2-40B4-BE49-F238E27FC236}">
                <a16:creationId xmlns:a16="http://schemas.microsoft.com/office/drawing/2014/main" id="{F713B59B-F179-4D1D-9E67-64524F1BEE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67858" y="200910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1AC1E480-9CD0-4D43-A8F8-6B0C7BB6D0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67882" y="223678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FD43C813-B8A2-4FA8-B94A-A418E7D097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66114" y="200910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44B10159-E4AF-42B7-B0C0-F36322B697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66138" y="223678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6" name="Text Placeholder 43">
            <a:extLst>
              <a:ext uri="{FF2B5EF4-FFF2-40B4-BE49-F238E27FC236}">
                <a16:creationId xmlns:a16="http://schemas.microsoft.com/office/drawing/2014/main" id="{CE4F1626-45F5-4139-953F-86B260770A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64184" y="2009103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F6412DB4-9305-4071-9529-9620EDD484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64208" y="2236788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78" name="Text Placeholder 43">
            <a:extLst>
              <a:ext uri="{FF2B5EF4-FFF2-40B4-BE49-F238E27FC236}">
                <a16:creationId xmlns:a16="http://schemas.microsoft.com/office/drawing/2014/main" id="{E31B4EAB-838B-40E8-B7E4-CBD6EE8EE29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1439" y="4005272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79" name="Text Placeholder 50">
            <a:extLst>
              <a:ext uri="{FF2B5EF4-FFF2-40B4-BE49-F238E27FC236}">
                <a16:creationId xmlns:a16="http://schemas.microsoft.com/office/drawing/2014/main" id="{840001B6-F0CB-4A62-BA91-5C9BAD7954E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1463" y="4232957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1FFBE7A3-8746-4C82-A31C-955C17F87F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69695" y="4005272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1" name="Text Placeholder 50">
            <a:extLst>
              <a:ext uri="{FF2B5EF4-FFF2-40B4-BE49-F238E27FC236}">
                <a16:creationId xmlns:a16="http://schemas.microsoft.com/office/drawing/2014/main" id="{357B887F-D923-4423-8C16-5E63C63158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69719" y="4232957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2" name="Text Placeholder 43">
            <a:extLst>
              <a:ext uri="{FF2B5EF4-FFF2-40B4-BE49-F238E27FC236}">
                <a16:creationId xmlns:a16="http://schemas.microsoft.com/office/drawing/2014/main" id="{F7EB8C58-75FB-4B59-BE5E-D004AFB51CC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67858" y="4005272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3" name="Text Placeholder 50">
            <a:extLst>
              <a:ext uri="{FF2B5EF4-FFF2-40B4-BE49-F238E27FC236}">
                <a16:creationId xmlns:a16="http://schemas.microsoft.com/office/drawing/2014/main" id="{FB7B3C12-1D8D-4660-8616-81B695C056A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67882" y="4232957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4" name="Text Placeholder 43">
            <a:extLst>
              <a:ext uri="{FF2B5EF4-FFF2-40B4-BE49-F238E27FC236}">
                <a16:creationId xmlns:a16="http://schemas.microsoft.com/office/drawing/2014/main" id="{C647E492-C5E2-4C38-8435-AC4CA57078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66114" y="4005272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5" name="Text Placeholder 50">
            <a:extLst>
              <a:ext uri="{FF2B5EF4-FFF2-40B4-BE49-F238E27FC236}">
                <a16:creationId xmlns:a16="http://schemas.microsoft.com/office/drawing/2014/main" id="{3300A64A-055F-489C-97EB-8A2B6C2336F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66138" y="4232957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86" name="Text Placeholder 43">
            <a:extLst>
              <a:ext uri="{FF2B5EF4-FFF2-40B4-BE49-F238E27FC236}">
                <a16:creationId xmlns:a16="http://schemas.microsoft.com/office/drawing/2014/main" id="{AEDD4562-309B-44FC-ABD0-E64CDB182CD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64184" y="4005272"/>
            <a:ext cx="1327081" cy="227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Heading </a:t>
            </a:r>
            <a:endParaRPr lang="en-IN" dirty="0"/>
          </a:p>
        </p:txBody>
      </p:sp>
      <p:sp>
        <p:nvSpPr>
          <p:cNvPr id="87" name="Text Placeholder 50">
            <a:extLst>
              <a:ext uri="{FF2B5EF4-FFF2-40B4-BE49-F238E27FC236}">
                <a16:creationId xmlns:a16="http://schemas.microsoft.com/office/drawing/2014/main" id="{40927A9F-E509-44BF-9A2F-E5D72C32E7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464208" y="4232957"/>
            <a:ext cx="1327150" cy="369887"/>
          </a:xfrm>
          <a:prstGeom prst="rect">
            <a:avLst/>
          </a:prstGeom>
        </p:spPr>
        <p:txBody>
          <a:bodyPr/>
          <a:lstStyle>
            <a:lvl1pPr algn="ctr"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285956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0162DF7-7E17-4DD7-9E46-21E6C171C8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7"/>
            <a:ext cx="8902946" cy="28823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079876B-836B-40F4-A3AD-8F4E4F56FA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3792"/>
            <a:ext cx="8902946" cy="364766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61668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1A1999-4B5C-424F-976B-AD85CF329A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754" y="725558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FFAA00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020513" lvl="2" indent="-1080000" algn="l" defTabSz="408205" rtl="0" eaLnBrk="1" latinLnBrk="0" hangingPunct="1">
              <a:spcBef>
                <a:spcPct val="20000"/>
              </a:spcBef>
              <a:buFontTx/>
              <a:buNone/>
            </a:pP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9DA517D-4DB1-4531-9A53-1815ADBB27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754" y="2681081"/>
            <a:ext cx="4375672" cy="293203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0545F4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3BABBBC-40DD-45F6-B1D9-1EA5E3D50A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1576" y="725558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FF6600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966F23C-9548-44EF-B436-A470BDD969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41576" y="2681081"/>
            <a:ext cx="4375672" cy="29320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22D87"/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020513" lvl="2" indent="-1080000" algn="l" defTabSz="408205" rtl="0" eaLnBrk="1" latinLnBrk="0" hangingPunct="1">
              <a:spcBef>
                <a:spcPct val="20000"/>
              </a:spcBef>
              <a:buFontTx/>
              <a:buNone/>
            </a:pP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A77BB3A-FC4B-4D37-8B09-710E3C3423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54" y="1018759"/>
            <a:ext cx="4375672" cy="1443659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AA56912-6BA4-497D-983B-1E48584037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41574" y="1018759"/>
            <a:ext cx="4375672" cy="1443659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3344E7-0C4A-4415-B857-ADDCDEE450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754" y="2974283"/>
            <a:ext cx="4375672" cy="1443658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3EBB7BA-3356-4D5B-B21F-1645267349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574" y="2974283"/>
            <a:ext cx="4375672" cy="1443658"/>
          </a:xfrm>
          <a:prstGeom prst="rect">
            <a:avLst/>
          </a:prstGeom>
        </p:spPr>
        <p:txBody>
          <a:bodyPr/>
          <a:lstStyle>
            <a:lvl1pPr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1100"/>
            </a:lvl2pPr>
            <a:lvl3pPr>
              <a:buNone/>
              <a:defRPr kumimoji="1"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sz="900"/>
            </a:lvl4pPr>
            <a:lvl5pPr>
              <a:buNone/>
              <a:defRPr sz="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6643563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D54B58D-F19F-49F1-B733-7B64F4822B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754" y="725558"/>
            <a:ext cx="4256402" cy="288234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D46E49-2DCA-4ABD-AB95-075718580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60843" y="725557"/>
            <a:ext cx="4256402" cy="393589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1"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D909FC-9A35-4449-8939-05EE876DC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754" y="1013793"/>
            <a:ext cx="4241734" cy="3647660"/>
          </a:xfrm>
          <a:prstGeom prst="rect">
            <a:avLst/>
          </a:prstGeom>
        </p:spPr>
        <p:txBody>
          <a:bodyPr/>
          <a:lstStyle>
            <a:lvl1pPr marL="0" indent="-108000">
              <a:buNone/>
              <a:defRPr sz="1000"/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141579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E5192A-21A3-4211-A4A4-883EC50B9078}"/>
              </a:ext>
            </a:extLst>
          </p:cNvPr>
          <p:cNvSpPr/>
          <p:nvPr userDrawn="1"/>
        </p:nvSpPr>
        <p:spPr>
          <a:xfrm>
            <a:off x="709178" y="1279665"/>
            <a:ext cx="1063485" cy="1063485"/>
          </a:xfrm>
          <a:prstGeom prst="ellipse">
            <a:avLst/>
          </a:prstGeom>
          <a:solidFill>
            <a:srgbClr val="FFAA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57F91F3-C8CC-4DCB-AA80-8FCDF25BBE22}"/>
              </a:ext>
            </a:extLst>
          </p:cNvPr>
          <p:cNvSpPr/>
          <p:nvPr userDrawn="1"/>
        </p:nvSpPr>
        <p:spPr>
          <a:xfrm>
            <a:off x="2937875" y="1279665"/>
            <a:ext cx="1063485" cy="1063485"/>
          </a:xfrm>
          <a:prstGeom prst="ellipse">
            <a:avLst/>
          </a:prstGeom>
          <a:solidFill>
            <a:srgbClr val="0545F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628A7B-B1D3-41CD-BA3C-6AFA29EE5B91}"/>
              </a:ext>
            </a:extLst>
          </p:cNvPr>
          <p:cNvSpPr/>
          <p:nvPr userDrawn="1"/>
        </p:nvSpPr>
        <p:spPr>
          <a:xfrm>
            <a:off x="5162230" y="1279665"/>
            <a:ext cx="1063485" cy="1063485"/>
          </a:xfrm>
          <a:prstGeom prst="ellipse">
            <a:avLst/>
          </a:prstGeom>
          <a:solidFill>
            <a:srgbClr val="FF944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BC63FD-2B85-4298-87B6-4A33A56F64D9}"/>
              </a:ext>
            </a:extLst>
          </p:cNvPr>
          <p:cNvSpPr/>
          <p:nvPr userDrawn="1"/>
        </p:nvSpPr>
        <p:spPr>
          <a:xfrm>
            <a:off x="7376307" y="1279665"/>
            <a:ext cx="1063485" cy="1063485"/>
          </a:xfrm>
          <a:prstGeom prst="ellipse">
            <a:avLst/>
          </a:prstGeom>
          <a:solidFill>
            <a:srgbClr val="322D87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 Placeholder 34">
            <a:extLst>
              <a:ext uri="{FF2B5EF4-FFF2-40B4-BE49-F238E27FC236}">
                <a16:creationId xmlns:a16="http://schemas.microsoft.com/office/drawing/2014/main" id="{8AFFC937-B38C-41E8-A787-3FEBFED506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13" y="734062"/>
            <a:ext cx="8892118" cy="42972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/>
            </a:lvl1pPr>
            <a:lvl2pPr>
              <a:buNone/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B876FA91-C4B2-47E2-9E81-3B96FB6C46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7013" y="2470797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00B38030-666E-42A4-BFD0-3CE5A8CB45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55710" y="2470797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3">
            <a:extLst>
              <a:ext uri="{FF2B5EF4-FFF2-40B4-BE49-F238E27FC236}">
                <a16:creationId xmlns:a16="http://schemas.microsoft.com/office/drawing/2014/main" id="{96E0769A-20CC-477D-9F34-933D9BB84B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80065" y="2470797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3">
            <a:extLst>
              <a:ext uri="{FF2B5EF4-FFF2-40B4-BE49-F238E27FC236}">
                <a16:creationId xmlns:a16="http://schemas.microsoft.com/office/drawing/2014/main" id="{77BEF69C-A07E-43EE-AFB0-1863CD52D9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94142" y="2470797"/>
            <a:ext cx="2027814" cy="3718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100" b="1"/>
            </a:lvl1pPr>
            <a:lvl2pPr algn="ctr">
              <a:buNone/>
              <a:defRPr sz="1050"/>
            </a:lvl2pPr>
            <a:lvl3pPr marL="0" indent="0" algn="ctr">
              <a:spcBef>
                <a:spcPts val="300"/>
              </a:spcBef>
              <a:spcAft>
                <a:spcPts val="300"/>
              </a:spcAft>
              <a:buNone/>
              <a:defRPr sz="1000"/>
            </a:lvl3pPr>
            <a:lvl4pPr algn="ctr">
              <a:buNone/>
              <a:defRPr sz="800"/>
            </a:lvl4pPr>
            <a:lvl5pPr algn="ctr"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578D5F7D-4E3D-41A6-BD83-3AAEBC3E30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7302" y="2843213"/>
            <a:ext cx="2027237" cy="1857995"/>
          </a:xfrm>
          <a:prstGeom prst="rect">
            <a:avLst/>
          </a:prstGeom>
        </p:spPr>
        <p:txBody>
          <a:bodyPr/>
          <a:lstStyle>
            <a:lvl1pPr marL="0" indent="-108000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8961C1F3-E511-455C-8BFF-B9A0827096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5999" y="2843213"/>
            <a:ext cx="2027237" cy="1857995"/>
          </a:xfrm>
          <a:prstGeom prst="rect">
            <a:avLst/>
          </a:prstGeom>
        </p:spPr>
        <p:txBody>
          <a:bodyPr/>
          <a:lstStyle>
            <a:lvl1pPr marL="0" indent="-108000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AF212A67-F97E-491B-B28A-CEAD4B9EA9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80354" y="2843213"/>
            <a:ext cx="2027237" cy="1857995"/>
          </a:xfrm>
          <a:prstGeom prst="rect">
            <a:avLst/>
          </a:prstGeom>
        </p:spPr>
        <p:txBody>
          <a:bodyPr/>
          <a:lstStyle>
            <a:lvl1pPr marL="0" indent="-108000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B667A9D4-AA69-41E3-9730-4793AD95DA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4431" y="2843213"/>
            <a:ext cx="2027237" cy="1857995"/>
          </a:xfrm>
          <a:prstGeom prst="rect">
            <a:avLst/>
          </a:prstGeom>
        </p:spPr>
        <p:txBody>
          <a:bodyPr/>
          <a:lstStyle>
            <a:lvl1pPr marL="0" indent="-108000" algn="ctr">
              <a:buNone/>
              <a:defRPr sz="1000" b="0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35449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92A46D-F6A2-4E37-8681-B18F157C3CDC}"/>
              </a:ext>
            </a:extLst>
          </p:cNvPr>
          <p:cNvSpPr/>
          <p:nvPr userDrawn="1"/>
        </p:nvSpPr>
        <p:spPr>
          <a:xfrm>
            <a:off x="2299682" y="725558"/>
            <a:ext cx="81265" cy="4005468"/>
          </a:xfrm>
          <a:prstGeom prst="rect">
            <a:avLst/>
          </a:prstGeom>
          <a:solidFill>
            <a:srgbClr val="FFA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286DF-DF5A-437F-AB01-0C53CE329905}"/>
              </a:ext>
            </a:extLst>
          </p:cNvPr>
          <p:cNvSpPr/>
          <p:nvPr userDrawn="1"/>
        </p:nvSpPr>
        <p:spPr>
          <a:xfrm>
            <a:off x="4576577" y="725558"/>
            <a:ext cx="81265" cy="4005468"/>
          </a:xfrm>
          <a:prstGeom prst="rect">
            <a:avLst/>
          </a:prstGeom>
          <a:solidFill>
            <a:srgbClr val="054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33DC6D-1E04-4BBB-8005-B9E8A2910BF0}"/>
              </a:ext>
            </a:extLst>
          </p:cNvPr>
          <p:cNvSpPr/>
          <p:nvPr userDrawn="1"/>
        </p:nvSpPr>
        <p:spPr>
          <a:xfrm>
            <a:off x="6864866" y="725558"/>
            <a:ext cx="81265" cy="400546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783AE7-0512-402D-A9FE-218F186232E2}"/>
              </a:ext>
            </a:extLst>
          </p:cNvPr>
          <p:cNvSpPr/>
          <p:nvPr userDrawn="1"/>
        </p:nvSpPr>
        <p:spPr>
          <a:xfrm>
            <a:off x="-1" y="725558"/>
            <a:ext cx="81265" cy="4005468"/>
          </a:xfrm>
          <a:prstGeom prst="rect">
            <a:avLst/>
          </a:prstGeom>
          <a:solidFill>
            <a:srgbClr val="322D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0724A-7D0E-419F-B67C-6F5BC40A394A}"/>
              </a:ext>
            </a:extLst>
          </p:cNvPr>
          <p:cNvSpPr/>
          <p:nvPr userDrawn="1"/>
        </p:nvSpPr>
        <p:spPr>
          <a:xfrm>
            <a:off x="-1" y="725558"/>
            <a:ext cx="2288289" cy="4005468"/>
          </a:xfrm>
          <a:prstGeom prst="rect">
            <a:avLst/>
          </a:prstGeom>
          <a:solidFill>
            <a:srgbClr val="FFAA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FCB45-1C44-41CE-BB75-0054B0B9B91A}"/>
              </a:ext>
            </a:extLst>
          </p:cNvPr>
          <p:cNvSpPr/>
          <p:nvPr userDrawn="1"/>
        </p:nvSpPr>
        <p:spPr>
          <a:xfrm>
            <a:off x="2288288" y="725558"/>
            <a:ext cx="2288289" cy="4005468"/>
          </a:xfrm>
          <a:prstGeom prst="rect">
            <a:avLst/>
          </a:prstGeom>
          <a:solidFill>
            <a:srgbClr val="0545F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BA35E9-DFD1-4BAD-8AF1-9D11B9254140}"/>
              </a:ext>
            </a:extLst>
          </p:cNvPr>
          <p:cNvSpPr/>
          <p:nvPr userDrawn="1"/>
        </p:nvSpPr>
        <p:spPr>
          <a:xfrm>
            <a:off x="4576577" y="725558"/>
            <a:ext cx="2288289" cy="4005468"/>
          </a:xfrm>
          <a:prstGeom prst="rect">
            <a:avLst/>
          </a:prstGeom>
          <a:solidFill>
            <a:srgbClr val="FF66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12501-F4C7-44C9-BF16-0D2CA9D32456}"/>
              </a:ext>
            </a:extLst>
          </p:cNvPr>
          <p:cNvSpPr/>
          <p:nvPr userDrawn="1"/>
        </p:nvSpPr>
        <p:spPr>
          <a:xfrm>
            <a:off x="6864866" y="725558"/>
            <a:ext cx="2288289" cy="4005468"/>
          </a:xfrm>
          <a:prstGeom prst="rect">
            <a:avLst/>
          </a:prstGeom>
          <a:solidFill>
            <a:srgbClr val="322D87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1A1999-4B5C-424F-976B-AD85CF329A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49" y="1664807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 text styles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94DD6C1E-3111-48ED-8102-74F20483A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249" y="949325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3" name="Picture Placeholder 19">
            <a:extLst>
              <a:ext uri="{FF2B5EF4-FFF2-40B4-BE49-F238E27FC236}">
                <a16:creationId xmlns:a16="http://schemas.microsoft.com/office/drawing/2014/main" id="{74307A74-136B-45BA-B0FD-93DD1343EAD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80947" y="949325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CB6FCBE4-C9CA-4C3A-8A0D-16A18854253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49066" y="949325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9CE53A1F-C1DD-450D-A1F8-B7B3E32C611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49046" y="949325"/>
            <a:ext cx="627778" cy="559198"/>
          </a:xfrm>
          <a:prstGeom prst="rect">
            <a:avLst/>
          </a:prstGeom>
        </p:spPr>
        <p:txBody>
          <a:bodyPr/>
          <a:lstStyle>
            <a:lvl1pPr algn="ctr">
              <a:buNone/>
              <a:defRPr sz="500"/>
            </a:lvl1pPr>
          </a:lstStyle>
          <a:p>
            <a:endParaRPr lang="en-IN" dirty="0"/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D05E8729-5603-4EAC-B57E-A5AA4CEA15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80947" y="1664807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C9830235-281E-4A1F-8B49-E9D0349433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49066" y="1664807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0EE912AE-CC06-4DEE-A78C-04D5B6F54B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49046" y="1664807"/>
            <a:ext cx="2133689" cy="452228"/>
          </a:xfrm>
          <a:prstGeom prst="rect">
            <a:avLst/>
          </a:prstGeom>
        </p:spPr>
        <p:txBody>
          <a:bodyPr/>
          <a:lstStyle>
            <a:lvl1pPr marL="0">
              <a:buFontTx/>
              <a:buNone/>
              <a:defRPr sz="1100" b="1">
                <a:solidFill>
                  <a:schemeClr val="bg1"/>
                </a:solidFill>
              </a:defRPr>
            </a:lvl1pPr>
            <a:lvl2pPr>
              <a:buFontTx/>
              <a:buNone/>
              <a:defRPr sz="1100"/>
            </a:lvl2pPr>
            <a:lvl3pPr marL="0" indent="-10800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kumimoji="1"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FontTx/>
              <a:buNone/>
              <a:defRPr sz="900"/>
            </a:lvl4pPr>
            <a:lvl5pPr>
              <a:buFontTx/>
              <a:buNone/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9894907-D957-4447-B86D-B3AFA52B51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249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8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A2416C34-3DF4-4129-8BAA-6C57AB3994B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80947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8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8" name="Text Placeholder 75">
            <a:extLst>
              <a:ext uri="{FF2B5EF4-FFF2-40B4-BE49-F238E27FC236}">
                <a16:creationId xmlns:a16="http://schemas.microsoft.com/office/drawing/2014/main" id="{1861AE2A-B53C-4202-B8D2-E5C7FDEFDE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49066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8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  <p:sp>
        <p:nvSpPr>
          <p:cNvPr id="79" name="Text Placeholder 75">
            <a:extLst>
              <a:ext uri="{FF2B5EF4-FFF2-40B4-BE49-F238E27FC236}">
                <a16:creationId xmlns:a16="http://schemas.microsoft.com/office/drawing/2014/main" id="{3BB96CCB-7F79-48C4-8343-8DB2DCF62A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49046" y="2233612"/>
            <a:ext cx="2173287" cy="2407962"/>
          </a:xfrm>
          <a:prstGeom prst="rect">
            <a:avLst/>
          </a:prstGeom>
        </p:spPr>
        <p:txBody>
          <a:bodyPr/>
          <a:lstStyle>
            <a:lvl1pPr marL="0" indent="-108000"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None/>
              <a:defRPr sz="1000">
                <a:solidFill>
                  <a:schemeClr val="bg1"/>
                </a:solidFill>
              </a:defRPr>
            </a:lvl4pPr>
            <a:lvl5pPr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Points Here</a:t>
            </a:r>
          </a:p>
        </p:txBody>
      </p:sp>
    </p:spTree>
    <p:extLst>
      <p:ext uri="{BB962C8B-B14F-4D97-AF65-F5344CB8AC3E}">
        <p14:creationId xmlns:p14="http://schemas.microsoft.com/office/powerpoint/2010/main" val="77572567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3">
            <a:extLst>
              <a:ext uri="{FF2B5EF4-FFF2-40B4-BE49-F238E27FC236}">
                <a16:creationId xmlns:a16="http://schemas.microsoft.com/office/drawing/2014/main" id="{B6FAEF99-04CC-4007-A964-FC42A2331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7B63-A701-4DDD-8AFD-F6EE48CC5C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7412" y="4292463"/>
            <a:ext cx="2078037" cy="394463"/>
          </a:xfrm>
          <a:prstGeom prst="rect">
            <a:avLst/>
          </a:prstGeom>
        </p:spPr>
        <p:txBody>
          <a:bodyPr/>
          <a:lstStyle>
            <a:lvl1pPr algn="r">
              <a:buNone/>
              <a:defRPr kumimoji="1" lang="en-US" sz="1800" b="1" kern="1200" dirty="0" smtClean="0">
                <a:solidFill>
                  <a:schemeClr val="bg1"/>
                </a:solidFill>
                <a:latin typeface="+mn-lt"/>
                <a:ea typeface="+mj-ea"/>
                <a:cs typeface="Poppins" panose="00000500000000000000" pitchFamily="50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IN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45475C-5EA0-4C37-BC4A-29086F82E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1" y="4224616"/>
            <a:ext cx="2078037" cy="267872"/>
          </a:xfrm>
          <a:prstGeom prst="rect">
            <a:avLst/>
          </a:prstGeom>
        </p:spPr>
        <p:txBody>
          <a:bodyPr/>
          <a:lstStyle>
            <a:lvl1pPr algn="l">
              <a:buNone/>
              <a:defRPr kumimoji="1" lang="en-IN" sz="12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50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Poppins" panose="00000500000000000000" pitchFamily="50" charset="0"/>
              </a:rPr>
              <a:t>For more details, contact: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00C0A0-5C29-40AD-B59D-9952F3CB80B2}"/>
              </a:ext>
            </a:extLst>
          </p:cNvPr>
          <p:cNvCxnSpPr>
            <a:cxnSpLocks/>
          </p:cNvCxnSpPr>
          <p:nvPr/>
        </p:nvCxnSpPr>
        <p:spPr>
          <a:xfrm>
            <a:off x="4403723" y="4117228"/>
            <a:ext cx="0" cy="744933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19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1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image" Target="../media/image44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theme" Target="../theme/theme17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image" Target="../media/image47.png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theme" Target="../theme/theme1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5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51.jp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1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chart" Target="../charts/chart1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sv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sv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12 Free Certifications in Cloud Security - Tech Hyme">
            <a:extLst>
              <a:ext uri="{FF2B5EF4-FFF2-40B4-BE49-F238E27FC236}">
                <a16:creationId xmlns:a16="http://schemas.microsoft.com/office/drawing/2014/main" id="{B5A8E418-EB17-7D76-F464-BE19DBAA3E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5" r="8335"/>
          <a:stretch/>
        </p:blipFill>
        <p:spPr bwMode="auto">
          <a:xfrm>
            <a:off x="274321" y="0"/>
            <a:ext cx="88696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D0E691-3C57-4D6C-A079-3788DC475F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1" y="0"/>
            <a:ext cx="9144000" cy="51435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F0FA86-9C64-403B-B044-7DCB2871B4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2" y="330377"/>
            <a:ext cx="1234285" cy="36000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D2B2243-B367-4F57-AD88-DF8CA3E3B0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2" y="3951459"/>
            <a:ext cx="2201653" cy="720000"/>
          </a:xfrm>
          <a:prstGeom prst="rect">
            <a:avLst/>
          </a:prstGeom>
        </p:spPr>
      </p:pic>
      <p:sp>
        <p:nvSpPr>
          <p:cNvPr id="11" name="Title Placeholder 5">
            <a:extLst>
              <a:ext uri="{FF2B5EF4-FFF2-40B4-BE49-F238E27FC236}">
                <a16:creationId xmlns:a16="http://schemas.microsoft.com/office/drawing/2014/main" id="{C61F7E9C-105E-4A57-84C9-9D0057B7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8" y="1930576"/>
            <a:ext cx="34521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43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</p:sldLayoutIdLst>
  <p:txStyles>
    <p:titleStyle>
      <a:lvl1pPr marL="0" algn="l" defTabSz="457189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IN" sz="2400" b="1" kern="1200" dirty="0">
          <a:solidFill>
            <a:srgbClr val="1E2457"/>
          </a:solidFill>
          <a:latin typeface="Poppins" panose="00000500000000000000" pitchFamily="50" charset="0"/>
          <a:ea typeface="+mn-ea"/>
          <a:cs typeface="Poppins" panose="00000500000000000000" pitchFamily="50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2D9B57B-B01C-41D4-8334-B357E5159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97" y="3472085"/>
            <a:ext cx="1815503" cy="1671415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87F1B5-A9BA-41C5-8065-93B359AA4326}"/>
              </a:ext>
            </a:extLst>
          </p:cNvPr>
          <p:cNvGrpSpPr/>
          <p:nvPr userDrawn="1"/>
        </p:nvGrpSpPr>
        <p:grpSpPr>
          <a:xfrm>
            <a:off x="1820219" y="2033776"/>
            <a:ext cx="5026484" cy="1075948"/>
            <a:chOff x="2058758" y="2310140"/>
            <a:chExt cx="5026484" cy="10759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5EAB6-6FC8-4F1F-876F-2FB2C1AC0E28}"/>
                </a:ext>
              </a:extLst>
            </p:cNvPr>
            <p:cNvSpPr txBox="1"/>
            <p:nvPr userDrawn="1"/>
          </p:nvSpPr>
          <p:spPr>
            <a:xfrm>
              <a:off x="2058758" y="2310140"/>
              <a:ext cx="502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IN" sz="2800" b="1" dirty="0">
                  <a:solidFill>
                    <a:srgbClr val="4E4E4E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Thank You</a:t>
              </a:r>
              <a:endParaRPr lang="en-IN" sz="2800" dirty="0">
                <a:solidFill>
                  <a:srgbClr val="4E4E4E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2BF4A4-D2C1-40F4-9583-7C725FA7D8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34069" y="2873824"/>
              <a:ext cx="675861" cy="0"/>
            </a:xfrm>
            <a:prstGeom prst="line">
              <a:avLst/>
            </a:prstGeom>
            <a:ln w="101600" cap="flat">
              <a:solidFill>
                <a:srgbClr val="FBAA1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1C52D5-834F-4C0C-9692-F816034736F8}"/>
                </a:ext>
              </a:extLst>
            </p:cNvPr>
            <p:cNvSpPr txBox="1"/>
            <p:nvPr userDrawn="1"/>
          </p:nvSpPr>
          <p:spPr>
            <a:xfrm>
              <a:off x="3449558" y="3047534"/>
              <a:ext cx="2244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0" dirty="0">
                  <a:solidFill>
                    <a:srgbClr val="4E4E4E"/>
                  </a:solidFill>
                  <a:latin typeface="+mn-lt"/>
                  <a:cs typeface="Poppins" panose="00000500000000000000" pitchFamily="50" charset="0"/>
                </a:rPr>
                <a:t>a</a:t>
              </a:r>
              <a:r>
                <a:rPr lang="en-IN" sz="1600" b="0" dirty="0">
                  <a:solidFill>
                    <a:srgbClr val="4E4E4E"/>
                  </a:solidFill>
                  <a:latin typeface="+mn-lt"/>
                  <a:cs typeface="Poppins" panose="00000500000000000000" pitchFamily="50" charset="0"/>
                </a:rPr>
                <a:t>cldigital.com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</p:sldLayoutIdLst>
  <p:txStyles>
    <p:titleStyle>
      <a:lvl1pPr algn="l" defTabSz="408205" rtl="0" eaLnBrk="1" latinLnBrk="0" hangingPunct="1">
        <a:spcBef>
          <a:spcPct val="0"/>
        </a:spcBef>
        <a:buNone/>
        <a:defRPr kumimoji="1" sz="1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8CA302EE-8D12-4E3C-8D05-41182EE00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ED307A-2328-4B13-B3EC-404DA4011DF4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38F25ED-BE38-46DA-B735-A8CD7CF6F914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5461D7-43E1-47A6-B770-8E45FBD992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Brand - </a:t>
            </a:r>
            <a:r>
              <a:rPr lang="en-IN" dirty="0" err="1"/>
              <a:t>Color</a:t>
            </a:r>
            <a:r>
              <a:rPr lang="en-IN" dirty="0"/>
              <a:t> Palette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635A1A-4DB1-496E-BB6C-BD86CAFCD7B2}"/>
              </a:ext>
            </a:extLst>
          </p:cNvPr>
          <p:cNvGrpSpPr/>
          <p:nvPr userDrawn="1"/>
        </p:nvGrpSpPr>
        <p:grpSpPr>
          <a:xfrm>
            <a:off x="112086" y="675209"/>
            <a:ext cx="8919828" cy="3688641"/>
            <a:chOff x="169994" y="769567"/>
            <a:chExt cx="8919828" cy="3688641"/>
          </a:xfrm>
        </p:grpSpPr>
        <p:sp>
          <p:nvSpPr>
            <p:cNvPr id="107" name="object 8">
              <a:extLst>
                <a:ext uri="{FF2B5EF4-FFF2-40B4-BE49-F238E27FC236}">
                  <a16:creationId xmlns:a16="http://schemas.microsoft.com/office/drawing/2014/main" id="{8F31DC4D-4565-4729-969A-74514E9DCF97}"/>
                </a:ext>
              </a:extLst>
            </p:cNvPr>
            <p:cNvSpPr txBox="1"/>
            <p:nvPr/>
          </p:nvSpPr>
          <p:spPr>
            <a:xfrm>
              <a:off x="254334" y="769567"/>
              <a:ext cx="966469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25" dirty="0">
                  <a:solidFill>
                    <a:srgbClr val="010202"/>
                  </a:solidFill>
                  <a:latin typeface="Arial"/>
                  <a:cs typeface="Arial"/>
                </a:rPr>
                <a:t>Primar</a:t>
              </a:r>
              <a:r>
                <a:rPr sz="1400" b="1" spc="140" dirty="0">
                  <a:solidFill>
                    <a:srgbClr val="010202"/>
                  </a:solidFill>
                  <a:latin typeface="Arial"/>
                  <a:cs typeface="Arial"/>
                </a:rPr>
                <a:t>y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08" name="object 13">
              <a:extLst>
                <a:ext uri="{FF2B5EF4-FFF2-40B4-BE49-F238E27FC236}">
                  <a16:creationId xmlns:a16="http://schemas.microsoft.com/office/drawing/2014/main" id="{766ACCA0-7861-49A1-9512-400C67236A9C}"/>
                </a:ext>
              </a:extLst>
            </p:cNvPr>
            <p:cNvSpPr/>
            <p:nvPr/>
          </p:nvSpPr>
          <p:spPr>
            <a:xfrm>
              <a:off x="5896935" y="1111148"/>
              <a:ext cx="749141" cy="591822"/>
            </a:xfrm>
            <a:custGeom>
              <a:avLst/>
              <a:gdLst/>
              <a:ahLst/>
              <a:cxnLst/>
              <a:rect l="l" t="t" r="r" b="b"/>
              <a:pathLst>
                <a:path w="1206500" h="953135">
                  <a:moveTo>
                    <a:pt x="603237" y="0"/>
                  </a:moveTo>
                  <a:lnTo>
                    <a:pt x="0" y="952512"/>
                  </a:lnTo>
                  <a:lnTo>
                    <a:pt x="1206500" y="952512"/>
                  </a:lnTo>
                  <a:lnTo>
                    <a:pt x="603237" y="0"/>
                  </a:lnTo>
                  <a:close/>
                </a:path>
              </a:pathLst>
            </a:custGeom>
            <a:solidFill>
              <a:srgbClr val="F26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6">
              <a:extLst>
                <a:ext uri="{FF2B5EF4-FFF2-40B4-BE49-F238E27FC236}">
                  <a16:creationId xmlns:a16="http://schemas.microsoft.com/office/drawing/2014/main" id="{6D656605-0AC7-40DF-AE84-49A2C1ECFC9F}"/>
                </a:ext>
              </a:extLst>
            </p:cNvPr>
            <p:cNvSpPr/>
            <p:nvPr/>
          </p:nvSpPr>
          <p:spPr>
            <a:xfrm>
              <a:off x="7508945" y="1111148"/>
              <a:ext cx="749141" cy="591822"/>
            </a:xfrm>
            <a:custGeom>
              <a:avLst/>
              <a:gdLst/>
              <a:ahLst/>
              <a:cxnLst/>
              <a:rect l="l" t="t" r="r" b="b"/>
              <a:pathLst>
                <a:path w="1206500" h="953135">
                  <a:moveTo>
                    <a:pt x="603250" y="0"/>
                  </a:moveTo>
                  <a:lnTo>
                    <a:pt x="0" y="952512"/>
                  </a:lnTo>
                  <a:lnTo>
                    <a:pt x="1206500" y="952512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FBA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1">
              <a:extLst>
                <a:ext uri="{FF2B5EF4-FFF2-40B4-BE49-F238E27FC236}">
                  <a16:creationId xmlns:a16="http://schemas.microsoft.com/office/drawing/2014/main" id="{C650564F-EE4D-4F73-BA9C-C2B87AFAAFEF}"/>
                </a:ext>
              </a:extLst>
            </p:cNvPr>
            <p:cNvSpPr txBox="1"/>
            <p:nvPr/>
          </p:nvSpPr>
          <p:spPr>
            <a:xfrm>
              <a:off x="4777887" y="769567"/>
              <a:ext cx="114798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25" dirty="0">
                  <a:solidFill>
                    <a:srgbClr val="010202"/>
                  </a:solidFill>
                  <a:latin typeface="Arial"/>
                  <a:cs typeface="Arial"/>
                </a:rPr>
                <a:t>Secondary</a:t>
              </a:r>
            </a:p>
          </p:txBody>
        </p:sp>
        <p:sp>
          <p:nvSpPr>
            <p:cNvPr id="111" name="object 3">
              <a:extLst>
                <a:ext uri="{FF2B5EF4-FFF2-40B4-BE49-F238E27FC236}">
                  <a16:creationId xmlns:a16="http://schemas.microsoft.com/office/drawing/2014/main" id="{5482C387-2DD9-41C9-BE58-A9A8A2D029BE}"/>
                </a:ext>
              </a:extLst>
            </p:cNvPr>
            <p:cNvSpPr/>
            <p:nvPr/>
          </p:nvSpPr>
          <p:spPr>
            <a:xfrm>
              <a:off x="393002" y="3036406"/>
              <a:ext cx="749141" cy="591427"/>
            </a:xfrm>
            <a:custGeom>
              <a:avLst/>
              <a:gdLst/>
              <a:ahLst/>
              <a:cxnLst/>
              <a:rect l="l" t="t" r="r" b="b"/>
              <a:pathLst>
                <a:path w="1206500" h="952500">
                  <a:moveTo>
                    <a:pt x="603250" y="0"/>
                  </a:moveTo>
                  <a:lnTo>
                    <a:pt x="0" y="952500"/>
                  </a:lnTo>
                  <a:lnTo>
                    <a:pt x="1206487" y="952500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223E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">
              <a:extLst>
                <a:ext uri="{FF2B5EF4-FFF2-40B4-BE49-F238E27FC236}">
                  <a16:creationId xmlns:a16="http://schemas.microsoft.com/office/drawing/2014/main" id="{B8A863C2-B125-4E40-8574-0C74710CAC53}"/>
                </a:ext>
              </a:extLst>
            </p:cNvPr>
            <p:cNvSpPr/>
            <p:nvPr/>
          </p:nvSpPr>
          <p:spPr>
            <a:xfrm>
              <a:off x="2086781" y="3036406"/>
              <a:ext cx="749141" cy="591427"/>
            </a:xfrm>
            <a:custGeom>
              <a:avLst/>
              <a:gdLst/>
              <a:ahLst/>
              <a:cxnLst/>
              <a:rect l="l" t="t" r="r" b="b"/>
              <a:pathLst>
                <a:path w="1206500" h="952500">
                  <a:moveTo>
                    <a:pt x="603237" y="0"/>
                  </a:moveTo>
                  <a:lnTo>
                    <a:pt x="0" y="952500"/>
                  </a:lnTo>
                  <a:lnTo>
                    <a:pt x="1206500" y="952500"/>
                  </a:lnTo>
                  <a:lnTo>
                    <a:pt x="603237" y="0"/>
                  </a:lnTo>
                  <a:close/>
                </a:path>
              </a:pathLst>
            </a:custGeom>
            <a:solidFill>
              <a:srgbClr val="47A3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">
              <a:extLst>
                <a:ext uri="{FF2B5EF4-FFF2-40B4-BE49-F238E27FC236}">
                  <a16:creationId xmlns:a16="http://schemas.microsoft.com/office/drawing/2014/main" id="{C865E5E6-DF34-47E8-9A3D-C3D22722C805}"/>
                </a:ext>
              </a:extLst>
            </p:cNvPr>
            <p:cNvSpPr txBox="1"/>
            <p:nvPr/>
          </p:nvSpPr>
          <p:spPr>
            <a:xfrm>
              <a:off x="304800" y="3627212"/>
              <a:ext cx="1344901" cy="830996"/>
            </a:xfrm>
            <a:prstGeom prst="rect">
              <a:avLst/>
            </a:prstGeom>
          </p:spPr>
          <p:txBody>
            <a:bodyPr vert="horz" wrap="square" lIns="0" tIns="116839" rIns="0" bIns="0" rtlCol="0">
              <a:spAutoFit/>
            </a:bodyPr>
            <a:lstStyle/>
            <a:p>
              <a:pPr marL="27432" fontAlgn="t">
                <a:spcBef>
                  <a:spcPts val="9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HEX #002FA7</a:t>
              </a:r>
            </a:p>
            <a:p>
              <a:pPr marL="27432" fontAlgn="t">
                <a:spcBef>
                  <a:spcPts val="8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 0 G 47 B 167</a:t>
              </a:r>
            </a:p>
            <a:p>
              <a:pPr marL="27432" fontAlgn="t">
                <a:spcBef>
                  <a:spcPts val="8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100 M 71 Y 0 K 34</a:t>
              </a:r>
            </a:p>
          </p:txBody>
        </p:sp>
        <p:sp>
          <p:nvSpPr>
            <p:cNvPr id="114" name="object 6">
              <a:extLst>
                <a:ext uri="{FF2B5EF4-FFF2-40B4-BE49-F238E27FC236}">
                  <a16:creationId xmlns:a16="http://schemas.microsoft.com/office/drawing/2014/main" id="{D73B2E37-883B-4045-81AB-A00427C2B3A4}"/>
                </a:ext>
              </a:extLst>
            </p:cNvPr>
            <p:cNvSpPr txBox="1"/>
            <p:nvPr/>
          </p:nvSpPr>
          <p:spPr>
            <a:xfrm>
              <a:off x="2041389" y="3627212"/>
              <a:ext cx="1307689" cy="830996"/>
            </a:xfrm>
            <a:prstGeom prst="rect">
              <a:avLst/>
            </a:prstGeom>
          </p:spPr>
          <p:txBody>
            <a:bodyPr vert="horz" wrap="square" lIns="0" tIns="116839" rIns="0" bIns="0" rtlCol="0">
              <a:spAutoFit/>
            </a:bodyPr>
            <a:lstStyle/>
            <a:p>
              <a:pPr marL="27432" fontAlgn="t">
                <a:spcBef>
                  <a:spcPts val="9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HEX #00AAFF</a:t>
              </a:r>
            </a:p>
            <a:p>
              <a:pPr marL="27432" fontAlgn="t">
                <a:spcBef>
                  <a:spcPts val="8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 0 G 170 B 255</a:t>
              </a:r>
            </a:p>
            <a:p>
              <a:pPr marL="27432" fontAlgn="t">
                <a:spcBef>
                  <a:spcPts val="819"/>
                </a:spcBef>
              </a:pPr>
              <a:r>
                <a:rPr sz="1100" b="1" spc="-35" dirty="0">
                  <a:solidFill>
                    <a:srgbClr val="9999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100 M 33 Y 0 K 0</a:t>
              </a: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AC40459-7BFC-421E-A3F5-1E7B7A7CA39D}"/>
                </a:ext>
              </a:extLst>
            </p:cNvPr>
            <p:cNvGrpSpPr/>
            <p:nvPr/>
          </p:nvGrpSpPr>
          <p:grpSpPr>
            <a:xfrm>
              <a:off x="344701" y="1052400"/>
              <a:ext cx="2503908" cy="650570"/>
              <a:chOff x="207473" y="745850"/>
              <a:chExt cx="2754299" cy="715627"/>
            </a:xfrm>
          </p:grpSpPr>
          <p:sp>
            <p:nvSpPr>
              <p:cNvPr id="128" name="object 2">
                <a:extLst>
                  <a:ext uri="{FF2B5EF4-FFF2-40B4-BE49-F238E27FC236}">
                    <a16:creationId xmlns:a16="http://schemas.microsoft.com/office/drawing/2014/main" id="{EE8A2016-1208-4786-BA98-6D061A848C55}"/>
                  </a:ext>
                </a:extLst>
              </p:cNvPr>
              <p:cNvSpPr/>
              <p:nvPr/>
            </p:nvSpPr>
            <p:spPr>
              <a:xfrm>
                <a:off x="1101140" y="745850"/>
                <a:ext cx="906461" cy="7156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1">
                <a:extLst>
                  <a:ext uri="{FF2B5EF4-FFF2-40B4-BE49-F238E27FC236}">
                    <a16:creationId xmlns:a16="http://schemas.microsoft.com/office/drawing/2014/main" id="{009D7FF0-95E8-436A-8EBA-1A362761993E}"/>
                  </a:ext>
                </a:extLst>
              </p:cNvPr>
              <p:cNvSpPr/>
              <p:nvPr/>
            </p:nvSpPr>
            <p:spPr>
              <a:xfrm>
                <a:off x="207473" y="1451936"/>
                <a:ext cx="930315" cy="4771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6350">
                    <a:moveTo>
                      <a:pt x="0" y="0"/>
                    </a:moveTo>
                    <a:lnTo>
                      <a:pt x="1238250" y="6350"/>
                    </a:lnTo>
                  </a:path>
                </a:pathLst>
              </a:custGeom>
              <a:ln w="25400">
                <a:solidFill>
                  <a:srgbClr val="28389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2">
                <a:extLst>
                  <a:ext uri="{FF2B5EF4-FFF2-40B4-BE49-F238E27FC236}">
                    <a16:creationId xmlns:a16="http://schemas.microsoft.com/office/drawing/2014/main" id="{90B481B3-4C2E-4545-BBD7-EFEF7FE23D7C}"/>
                  </a:ext>
                </a:extLst>
              </p:cNvPr>
              <p:cNvSpPr/>
              <p:nvPr/>
            </p:nvSpPr>
            <p:spPr>
              <a:xfrm>
                <a:off x="2007602" y="1456706"/>
                <a:ext cx="954170" cy="4771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6350">
                    <a:moveTo>
                      <a:pt x="0" y="0"/>
                    </a:moveTo>
                    <a:lnTo>
                      <a:pt x="1270000" y="6350"/>
                    </a:lnTo>
                  </a:path>
                </a:pathLst>
              </a:custGeom>
              <a:ln w="25400">
                <a:solidFill>
                  <a:srgbClr val="47A3D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143E3DB-94C7-4EA6-AF6D-7C87727D89DD}"/>
                </a:ext>
              </a:extLst>
            </p:cNvPr>
            <p:cNvSpPr txBox="1"/>
            <p:nvPr/>
          </p:nvSpPr>
          <p:spPr>
            <a:xfrm>
              <a:off x="169994" y="1811709"/>
              <a:ext cx="1600200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432" algn="l" fontAlgn="t">
                <a:spcBef>
                  <a:spcPts val="150"/>
                </a:spcBef>
                <a:spcAft>
                  <a:spcPts val="0"/>
                </a:spcAft>
              </a:pPr>
              <a:r>
                <a:rPr lang="en-IN" sz="1100" b="1" i="0" u="none" strike="noStrike" spc="-3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HEX</a:t>
              </a:r>
              <a:r>
                <a:rPr lang="en-IN" sz="1100" b="1" i="0" u="none" strike="noStrike" spc="-2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6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#002FA7</a:t>
              </a:r>
              <a:endParaRPr lang="en-IN" sz="11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27432" algn="l" fontAlgn="t">
                <a:spcBef>
                  <a:spcPts val="190"/>
                </a:spcBef>
                <a:spcAft>
                  <a:spcPts val="0"/>
                </a:spcAft>
              </a:pP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IN" sz="1100" b="1" i="0" u="none" strike="noStrike" spc="-1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 </a:t>
              </a:r>
              <a:r>
                <a:rPr lang="en-IN" sz="1100" b="0" i="0" u="none" strike="noStrike" spc="4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47 </a:t>
              </a: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IN" sz="1100" b="1" i="0" u="none" strike="noStrike" spc="10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-8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167</a:t>
              </a:r>
              <a:endParaRPr lang="en-IN" sz="11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27432" algn="l" fontAlgn="t">
                <a:spcBef>
                  <a:spcPts val="195"/>
                </a:spcBef>
                <a:spcAft>
                  <a:spcPts val="0"/>
                </a:spcAft>
              </a:pPr>
              <a:r>
                <a:rPr lang="en-IN" sz="1100" b="1" i="0" u="none" strike="noStrike" spc="6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IN" sz="1100" b="0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IN" sz="1100" b="1" i="0" u="none" strike="noStrike" spc="9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en-IN" sz="1100" b="0" i="0" u="none" strike="noStrike" spc="-17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71 </a:t>
              </a:r>
              <a:r>
                <a:rPr lang="en-IN" sz="1100" b="1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IN" sz="1100" b="1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IN" sz="1100" b="1" i="0" u="none" strike="noStrike" spc="18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7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34</a:t>
              </a:r>
              <a:endParaRPr lang="en-IN" sz="1100" b="0" i="0" u="none" strike="noStrike" dirty="0">
                <a:effectLst/>
                <a:latin typeface="Arial" panose="020B0604020202020204" pitchFamily="34" charset="0"/>
              </a:endParaRPr>
            </a:p>
            <a:p>
              <a:endParaRPr lang="en-IN" sz="7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3BF9753-B1F3-4EEF-8893-CDCBA9F34F7B}"/>
                </a:ext>
              </a:extLst>
            </p:cNvPr>
            <p:cNvSpPr txBox="1"/>
            <p:nvPr/>
          </p:nvSpPr>
          <p:spPr>
            <a:xfrm>
              <a:off x="1834850" y="1811709"/>
              <a:ext cx="1768611" cy="6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fontAlgn="t">
                <a:spcBef>
                  <a:spcPts val="150"/>
                </a:spcBef>
                <a:spcAft>
                  <a:spcPts val="0"/>
                </a:spcAft>
              </a:pPr>
              <a:r>
                <a:rPr lang="en-IN" sz="1100" b="1" i="0" u="none" strike="noStrike" spc="-3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HEX</a:t>
              </a:r>
              <a:r>
                <a:rPr lang="en-IN" sz="1100" b="1" i="0" u="none" strike="noStrike" spc="-2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#00AAFF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0" algn="l" fontAlgn="t">
                <a:spcBef>
                  <a:spcPts val="190"/>
                </a:spcBef>
                <a:spcAft>
                  <a:spcPts val="0"/>
                </a:spcAft>
              </a:pP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IN" sz="1100" b="1" i="0" u="none" strike="noStrike" spc="-1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 </a:t>
              </a:r>
              <a:r>
                <a:rPr lang="en-IN" sz="1100" b="0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170 </a:t>
              </a: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IN" sz="1100" b="1" i="0" u="none" strike="noStrike" spc="-12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7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0" algn="l" fontAlgn="t">
                <a:spcBef>
                  <a:spcPts val="195"/>
                </a:spcBef>
                <a:spcAft>
                  <a:spcPts val="0"/>
                </a:spcAft>
              </a:pPr>
              <a:r>
                <a:rPr lang="en-IN" sz="1100" b="1" i="0" u="none" strike="noStrike" spc="6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IN" sz="1100" b="0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IN" sz="1100" b="1" i="0" u="none" strike="noStrike" spc="9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en-IN" sz="1100" b="0" i="0" u="none" strike="noStrike" spc="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33 </a:t>
              </a:r>
              <a:r>
                <a:rPr lang="en-IN" sz="1100" b="1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IN" sz="1100" b="1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IN" sz="1100" b="1" i="0" u="none" strike="noStrike" spc="-2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5D4E520-8A54-4F2F-8640-F6935BF37C3D}"/>
                </a:ext>
              </a:extLst>
            </p:cNvPr>
            <p:cNvGrpSpPr/>
            <p:nvPr/>
          </p:nvGrpSpPr>
          <p:grpSpPr>
            <a:xfrm>
              <a:off x="3989013" y="2598498"/>
              <a:ext cx="5016470" cy="1859710"/>
              <a:chOff x="3989013" y="2598498"/>
              <a:chExt cx="5016470" cy="1859710"/>
            </a:xfrm>
          </p:grpSpPr>
          <p:sp>
            <p:nvSpPr>
              <p:cNvPr id="121" name="object 14">
                <a:extLst>
                  <a:ext uri="{FF2B5EF4-FFF2-40B4-BE49-F238E27FC236}">
                    <a16:creationId xmlns:a16="http://schemas.microsoft.com/office/drawing/2014/main" id="{6EE005DE-69AD-491B-9593-3B4204F5117F}"/>
                  </a:ext>
                </a:extLst>
              </p:cNvPr>
              <p:cNvSpPr/>
              <p:nvPr/>
            </p:nvSpPr>
            <p:spPr>
              <a:xfrm>
                <a:off x="3989013" y="2974306"/>
                <a:ext cx="749141" cy="591428"/>
              </a:xfrm>
              <a:custGeom>
                <a:avLst/>
                <a:gdLst/>
                <a:ahLst/>
                <a:cxnLst/>
                <a:rect l="l" t="t" r="r" b="b"/>
                <a:pathLst>
                  <a:path w="1206500" h="952500">
                    <a:moveTo>
                      <a:pt x="603237" y="0"/>
                    </a:moveTo>
                    <a:lnTo>
                      <a:pt x="0" y="952500"/>
                    </a:lnTo>
                    <a:lnTo>
                      <a:pt x="1206500" y="952500"/>
                    </a:lnTo>
                    <a:lnTo>
                      <a:pt x="603237" y="0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5">
                <a:extLst>
                  <a:ext uri="{FF2B5EF4-FFF2-40B4-BE49-F238E27FC236}">
                    <a16:creationId xmlns:a16="http://schemas.microsoft.com/office/drawing/2014/main" id="{B3D84000-9082-4C4E-AC90-FA77C70B78C6}"/>
                  </a:ext>
                </a:extLst>
              </p:cNvPr>
              <p:cNvSpPr txBox="1"/>
              <p:nvPr/>
            </p:nvSpPr>
            <p:spPr>
              <a:xfrm>
                <a:off x="3989013" y="3627212"/>
                <a:ext cx="1344901" cy="830996"/>
              </a:xfrm>
              <a:prstGeom prst="rect">
                <a:avLst/>
              </a:prstGeom>
            </p:spPr>
            <p:txBody>
              <a:bodyPr vert="horz" wrap="square" lIns="0" tIns="116839" rIns="0" bIns="0" rtlCol="0">
                <a:spAutoFit/>
              </a:bodyPr>
              <a:lstStyle/>
              <a:p>
                <a:pPr marL="27432" fontAlgn="t">
                  <a:spcBef>
                    <a:spcPts val="9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 #666666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 102  G 102  B 102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0 M 0 Y 0 K 60</a:t>
                </a:r>
              </a:p>
            </p:txBody>
          </p:sp>
          <p:sp>
            <p:nvSpPr>
              <p:cNvPr id="123" name="object 17">
                <a:extLst>
                  <a:ext uri="{FF2B5EF4-FFF2-40B4-BE49-F238E27FC236}">
                    <a16:creationId xmlns:a16="http://schemas.microsoft.com/office/drawing/2014/main" id="{0E4C2E5A-F4C9-4419-ADF4-89E3B73A8FD9}"/>
                  </a:ext>
                </a:extLst>
              </p:cNvPr>
              <p:cNvSpPr/>
              <p:nvPr/>
            </p:nvSpPr>
            <p:spPr>
              <a:xfrm>
                <a:off x="5896935" y="2974306"/>
                <a:ext cx="749141" cy="591428"/>
              </a:xfrm>
              <a:custGeom>
                <a:avLst/>
                <a:gdLst/>
                <a:ahLst/>
                <a:cxnLst/>
                <a:rect l="l" t="t" r="r" b="b"/>
                <a:pathLst>
                  <a:path w="1206500" h="952500">
                    <a:moveTo>
                      <a:pt x="603250" y="0"/>
                    </a:moveTo>
                    <a:lnTo>
                      <a:pt x="0" y="952500"/>
                    </a:lnTo>
                    <a:lnTo>
                      <a:pt x="1206500" y="952500"/>
                    </a:lnTo>
                    <a:lnTo>
                      <a:pt x="603250" y="0"/>
                    </a:lnTo>
                    <a:close/>
                  </a:path>
                </a:pathLst>
              </a:custGeom>
              <a:solidFill>
                <a:srgbClr val="8485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18">
                <a:extLst>
                  <a:ext uri="{FF2B5EF4-FFF2-40B4-BE49-F238E27FC236}">
                    <a16:creationId xmlns:a16="http://schemas.microsoft.com/office/drawing/2014/main" id="{E2E644E1-7B5A-4DAC-91D7-94FA556D5B29}"/>
                  </a:ext>
                </a:extLst>
              </p:cNvPr>
              <p:cNvSpPr txBox="1"/>
              <p:nvPr/>
            </p:nvSpPr>
            <p:spPr>
              <a:xfrm>
                <a:off x="5896935" y="3627211"/>
                <a:ext cx="1344901" cy="830996"/>
              </a:xfrm>
              <a:prstGeom prst="rect">
                <a:avLst/>
              </a:prstGeom>
            </p:spPr>
            <p:txBody>
              <a:bodyPr vert="horz" wrap="square" lIns="0" tIns="116839" rIns="0" bIns="0" rtlCol="0">
                <a:spAutoFit/>
              </a:bodyPr>
              <a:lstStyle/>
              <a:p>
                <a:pPr marL="27432" fontAlgn="t">
                  <a:spcBef>
                    <a:spcPts val="9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 #858585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 133 G 133 B 133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0 M 0 Y 0 K 47</a:t>
                </a:r>
              </a:p>
            </p:txBody>
          </p:sp>
          <p:sp>
            <p:nvSpPr>
              <p:cNvPr id="125" name="object 19">
                <a:extLst>
                  <a:ext uri="{FF2B5EF4-FFF2-40B4-BE49-F238E27FC236}">
                    <a16:creationId xmlns:a16="http://schemas.microsoft.com/office/drawing/2014/main" id="{4F910010-359C-457F-A0FA-6BCA3E1E8AF4}"/>
                  </a:ext>
                </a:extLst>
              </p:cNvPr>
              <p:cNvSpPr/>
              <p:nvPr/>
            </p:nvSpPr>
            <p:spPr>
              <a:xfrm>
                <a:off x="7660582" y="2974306"/>
                <a:ext cx="749141" cy="591428"/>
              </a:xfrm>
              <a:custGeom>
                <a:avLst/>
                <a:gdLst/>
                <a:ahLst/>
                <a:cxnLst/>
                <a:rect l="l" t="t" r="r" b="b"/>
                <a:pathLst>
                  <a:path w="1206500" h="952500">
                    <a:moveTo>
                      <a:pt x="603250" y="0"/>
                    </a:moveTo>
                    <a:lnTo>
                      <a:pt x="1206500" y="952500"/>
                    </a:lnTo>
                    <a:lnTo>
                      <a:pt x="0" y="952500"/>
                    </a:lnTo>
                    <a:lnTo>
                      <a:pt x="603250" y="0"/>
                    </a:lnTo>
                  </a:path>
                </a:pathLst>
              </a:custGeom>
              <a:ln w="50800">
                <a:solidFill>
                  <a:srgbClr val="D6D6D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20">
                <a:extLst>
                  <a:ext uri="{FF2B5EF4-FFF2-40B4-BE49-F238E27FC236}">
                    <a16:creationId xmlns:a16="http://schemas.microsoft.com/office/drawing/2014/main" id="{0FC023E6-8C42-40BC-94A0-7D57DE39A43F}"/>
                  </a:ext>
                </a:extLst>
              </p:cNvPr>
              <p:cNvSpPr txBox="1"/>
              <p:nvPr/>
            </p:nvSpPr>
            <p:spPr>
              <a:xfrm>
                <a:off x="7660582" y="3627211"/>
                <a:ext cx="1344901" cy="830996"/>
              </a:xfrm>
              <a:prstGeom prst="rect">
                <a:avLst/>
              </a:prstGeom>
            </p:spPr>
            <p:txBody>
              <a:bodyPr vert="horz" wrap="square" lIns="0" tIns="116839" rIns="0" bIns="0" rtlCol="0">
                <a:spAutoFit/>
              </a:bodyPr>
              <a:lstStyle/>
              <a:p>
                <a:pPr marL="27432" fontAlgn="t">
                  <a:spcBef>
                    <a:spcPts val="9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 #FFFFFF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 255 G 255 B 255</a:t>
                </a:r>
              </a:p>
              <a:p>
                <a:pPr marL="27432" fontAlgn="t">
                  <a:spcBef>
                    <a:spcPts val="819"/>
                  </a:spcBef>
                </a:pPr>
                <a:r>
                  <a:rPr sz="1100" b="1" spc="-35" dirty="0">
                    <a:solidFill>
                      <a:srgbClr val="9999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0 M 0 Y 0 K 0</a:t>
                </a:r>
              </a:p>
            </p:txBody>
          </p:sp>
          <p:sp>
            <p:nvSpPr>
              <p:cNvPr id="127" name="object 21">
                <a:extLst>
                  <a:ext uri="{FF2B5EF4-FFF2-40B4-BE49-F238E27FC236}">
                    <a16:creationId xmlns:a16="http://schemas.microsoft.com/office/drawing/2014/main" id="{F1EE49D7-7BB3-4210-969C-BA73F14DAADC}"/>
                  </a:ext>
                </a:extLst>
              </p:cNvPr>
              <p:cNvSpPr txBox="1"/>
              <p:nvPr/>
            </p:nvSpPr>
            <p:spPr>
              <a:xfrm>
                <a:off x="3989013" y="2598498"/>
                <a:ext cx="114798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1400" b="1" spc="25" dirty="0">
                    <a:solidFill>
                      <a:srgbClr val="010202"/>
                    </a:solidFill>
                    <a:latin typeface="Arial"/>
                    <a:cs typeface="Arial"/>
                  </a:rPr>
                  <a:t>Neutral</a:t>
                </a:r>
                <a:endParaRPr sz="1400" b="1" spc="25" dirty="0">
                  <a:solidFill>
                    <a:srgbClr val="010202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831261B-846B-4D13-B4BF-847576E0F9F8}"/>
                </a:ext>
              </a:extLst>
            </p:cNvPr>
            <p:cNvSpPr txBox="1"/>
            <p:nvPr/>
          </p:nvSpPr>
          <p:spPr>
            <a:xfrm>
              <a:off x="5896935" y="1811709"/>
              <a:ext cx="1600200" cy="6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fontAlgn="t">
                <a:spcBef>
                  <a:spcPts val="150"/>
                </a:spcBef>
                <a:spcAft>
                  <a:spcPts val="0"/>
                </a:spcAft>
              </a:pPr>
              <a:r>
                <a:rPr lang="en-IN" sz="1100" b="1" i="0" u="none" strike="noStrike" spc="-3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HEX</a:t>
              </a:r>
              <a:r>
                <a:rPr lang="en-IN" sz="1100" b="1" i="0" u="none" strike="noStrike" spc="-2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7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#FF6600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0" algn="l" fontAlgn="t">
                <a:spcBef>
                  <a:spcPts val="190"/>
                </a:spcBef>
                <a:spcAft>
                  <a:spcPts val="0"/>
                </a:spcAft>
              </a:pPr>
              <a:r>
                <a:rPr lang="pt-BR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 </a:t>
              </a:r>
              <a:r>
                <a:rPr lang="pt-BR" sz="1100" b="0" i="0" u="none" strike="noStrike" spc="7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255 </a:t>
              </a:r>
              <a:r>
                <a:rPr lang="pt-BR" sz="1100" b="1" i="0" u="none" strike="noStrike" spc="-1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 </a:t>
              </a:r>
              <a:r>
                <a:rPr lang="pt-BR" sz="1100" b="0" i="0" u="none" strike="noStrike" spc="-7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102 </a:t>
              </a:r>
              <a:r>
                <a:rPr lang="pt-BR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pt-BR" sz="1100" b="1" i="0" u="none" strike="noStrike" spc="-12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marL="0" algn="l" fontAlgn="t">
                <a:spcBef>
                  <a:spcPts val="195"/>
                </a:spcBef>
                <a:spcAft>
                  <a:spcPts val="0"/>
                </a:spcAft>
              </a:pPr>
              <a:r>
                <a:rPr lang="es-ES" sz="1100" b="1" i="0" u="none" strike="noStrike" spc="6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s-ES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s-ES" sz="1100" b="1" i="0" u="none" strike="noStrike" spc="9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es-ES" sz="1100" b="0" i="0" u="none" strike="noStrike" spc="10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60 </a:t>
              </a:r>
              <a:r>
                <a:rPr lang="es-ES" sz="1100" b="1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s-ES" sz="1100" b="0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s-ES" sz="1100" b="1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s-ES" sz="1100" b="1" i="0" u="none" strike="noStrike" spc="2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055CBC-A2C3-4DCF-9683-5D790A67AC86}"/>
                </a:ext>
              </a:extLst>
            </p:cNvPr>
            <p:cNvSpPr txBox="1"/>
            <p:nvPr/>
          </p:nvSpPr>
          <p:spPr>
            <a:xfrm>
              <a:off x="7508946" y="1811709"/>
              <a:ext cx="1580876" cy="6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t">
                <a:spcBef>
                  <a:spcPts val="150"/>
                </a:spcBef>
                <a:spcAft>
                  <a:spcPts val="0"/>
                </a:spcAft>
              </a:pPr>
              <a:r>
                <a:rPr lang="en-IN" sz="1100" b="1" i="0" u="none" strike="noStrike" spc="-3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HEX</a:t>
              </a:r>
              <a:r>
                <a:rPr lang="en-IN" sz="1100" b="1" i="0" u="none" strike="noStrike" spc="-3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#FFAA00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algn="l" fontAlgn="t">
                <a:spcBef>
                  <a:spcPts val="190"/>
                </a:spcBef>
                <a:spcAft>
                  <a:spcPts val="0"/>
                </a:spcAft>
              </a:pP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 </a:t>
              </a:r>
              <a:r>
                <a:rPr lang="en-IN" sz="1100" b="0" i="0" u="none" strike="noStrike" spc="7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255 </a:t>
              </a:r>
              <a:r>
                <a:rPr lang="en-IN" sz="1100" b="1" i="0" u="none" strike="noStrike" spc="-1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 </a:t>
              </a:r>
              <a:r>
                <a:rPr lang="en-IN" sz="1100" b="0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170 </a:t>
              </a:r>
              <a:r>
                <a:rPr lang="en-IN" sz="1100" b="1" i="0" u="none" strike="noStrike" spc="-114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IN" sz="1100" b="1" i="0" u="none" strike="noStrike" spc="-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pPr algn="l" fontAlgn="t">
                <a:spcBef>
                  <a:spcPts val="195"/>
                </a:spcBef>
                <a:spcAft>
                  <a:spcPts val="0"/>
                </a:spcAft>
              </a:pPr>
              <a:r>
                <a:rPr lang="en-IN" sz="1100" b="1" i="0" u="none" strike="noStrike" spc="6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IN" sz="1100" b="1" i="0" u="none" strike="noStrike" spc="9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en-IN" sz="1100" b="0" i="0" u="none" strike="noStrike" spc="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33 </a:t>
              </a:r>
              <a:r>
                <a:rPr lang="en-IN" sz="1100" b="1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IN" sz="1100" b="0" i="0" u="none" strike="noStrike" spc="-4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IN" sz="1100" b="1" i="0" u="none" strike="noStrike" spc="-85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IN" sz="1100" b="1" i="0" u="none" strike="noStrike" spc="-8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100" b="0" i="0" u="none" strike="noStrike" spc="100" dirty="0">
                  <a:solidFill>
                    <a:srgbClr val="99999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b="0" i="0" u="none" strike="noStrike" dirty="0"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92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Primary - </a:t>
            </a:r>
            <a:r>
              <a:rPr lang="en-IN" dirty="0" err="1"/>
              <a:t>Colors</a:t>
            </a:r>
            <a:endParaRPr lang="en-IN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0D4B1E-66CF-4C25-AD3A-D8CE7F225AEA}"/>
              </a:ext>
            </a:extLst>
          </p:cNvPr>
          <p:cNvGrpSpPr/>
          <p:nvPr userDrawn="1"/>
        </p:nvGrpSpPr>
        <p:grpSpPr>
          <a:xfrm>
            <a:off x="145414" y="856696"/>
            <a:ext cx="8853172" cy="3458036"/>
            <a:chOff x="380999" y="781050"/>
            <a:chExt cx="8853172" cy="3458036"/>
          </a:xfrm>
        </p:grpSpPr>
        <p:grpSp>
          <p:nvGrpSpPr>
            <p:cNvPr id="32" name="object 2">
              <a:extLst>
                <a:ext uri="{FF2B5EF4-FFF2-40B4-BE49-F238E27FC236}">
                  <a16:creationId xmlns:a16="http://schemas.microsoft.com/office/drawing/2014/main" id="{BB4C2BBB-19A5-4A74-9FBC-EF662264A6E5}"/>
                </a:ext>
              </a:extLst>
            </p:cNvPr>
            <p:cNvGrpSpPr/>
            <p:nvPr/>
          </p:nvGrpSpPr>
          <p:grpSpPr>
            <a:xfrm>
              <a:off x="380999" y="781050"/>
              <a:ext cx="8381999" cy="958862"/>
              <a:chOff x="1015999" y="2895587"/>
              <a:chExt cx="8381999" cy="958862"/>
            </a:xfrm>
          </p:grpSpPr>
          <p:sp>
            <p:nvSpPr>
              <p:cNvPr id="48" name="object 3">
                <a:extLst>
                  <a:ext uri="{FF2B5EF4-FFF2-40B4-BE49-F238E27FC236}">
                    <a16:creationId xmlns:a16="http://schemas.microsoft.com/office/drawing/2014/main" id="{F0D53049-CEA4-4443-ABBF-370C69FF2299}"/>
                  </a:ext>
                </a:extLst>
              </p:cNvPr>
              <p:cNvSpPr/>
              <p:nvPr/>
            </p:nvSpPr>
            <p:spPr>
              <a:xfrm>
                <a:off x="1016001" y="2895587"/>
                <a:ext cx="1206500" cy="953135"/>
              </a:xfrm>
              <a:custGeom>
                <a:avLst/>
                <a:gdLst/>
                <a:ahLst/>
                <a:cxnLst/>
                <a:rect l="l" t="t" r="r" b="b"/>
                <a:pathLst>
                  <a:path w="1206500" h="953135">
                    <a:moveTo>
                      <a:pt x="603250" y="0"/>
                    </a:moveTo>
                    <a:lnTo>
                      <a:pt x="0" y="952512"/>
                    </a:lnTo>
                    <a:lnTo>
                      <a:pt x="1206487" y="952512"/>
                    </a:lnTo>
                    <a:lnTo>
                      <a:pt x="603250" y="0"/>
                    </a:lnTo>
                    <a:close/>
                  </a:path>
                </a:pathLst>
              </a:custGeom>
              <a:solidFill>
                <a:srgbClr val="002EA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">
                <a:extLst>
                  <a:ext uri="{FF2B5EF4-FFF2-40B4-BE49-F238E27FC236}">
                    <a16:creationId xmlns:a16="http://schemas.microsoft.com/office/drawing/2014/main" id="{614A449E-2914-470E-8955-8E86AEBFF533}"/>
                  </a:ext>
                </a:extLst>
              </p:cNvPr>
              <p:cNvSpPr/>
              <p:nvPr/>
            </p:nvSpPr>
            <p:spPr>
              <a:xfrm flipV="1">
                <a:off x="1015999" y="3808730"/>
                <a:ext cx="838199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6096000">
                    <a:moveTo>
                      <a:pt x="0" y="0"/>
                    </a:moveTo>
                    <a:lnTo>
                      <a:pt x="6096000" y="0"/>
                    </a:lnTo>
                  </a:path>
                </a:pathLst>
              </a:custGeom>
              <a:ln w="25400">
                <a:solidFill>
                  <a:srgbClr val="002EA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EF0716B5-63A6-44D3-B7D7-9F4BB393EFA2}"/>
                </a:ext>
              </a:extLst>
            </p:cNvPr>
            <p:cNvSpPr/>
            <p:nvPr/>
          </p:nvSpPr>
          <p:spPr>
            <a:xfrm>
              <a:off x="434340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0336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A0F10DDA-4C17-46DD-8A3C-147620A0B798}"/>
                </a:ext>
              </a:extLst>
            </p:cNvPr>
            <p:cNvSpPr/>
            <p:nvPr/>
          </p:nvSpPr>
          <p:spPr>
            <a:xfrm>
              <a:off x="3490304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043C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9A2C6783-64DD-44E9-9AFF-67D53E8C9F5E}"/>
                </a:ext>
              </a:extLst>
            </p:cNvPr>
            <p:cNvSpPr/>
            <p:nvPr/>
          </p:nvSpPr>
          <p:spPr>
            <a:xfrm>
              <a:off x="6553202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054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AFF416D-E352-47EE-8A26-95911A2BB8F7}"/>
                </a:ext>
              </a:extLst>
            </p:cNvPr>
            <p:cNvSpPr/>
            <p:nvPr/>
          </p:nvSpPr>
          <p:spPr>
            <a:xfrm>
              <a:off x="434340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022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D5D0D963-8B75-4FD7-98CE-4947FB248D71}"/>
                </a:ext>
              </a:extLst>
            </p:cNvPr>
            <p:cNvSpPr/>
            <p:nvPr/>
          </p:nvSpPr>
          <p:spPr>
            <a:xfrm>
              <a:off x="3452497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012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26D9ECE0-D23E-45FE-833F-49E52896EB93}"/>
                </a:ext>
              </a:extLst>
            </p:cNvPr>
            <p:cNvSpPr/>
            <p:nvPr/>
          </p:nvSpPr>
          <p:spPr>
            <a:xfrm>
              <a:off x="6553252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011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52C24EA-0135-4899-A89E-C2E3524FF3AB}"/>
                </a:ext>
              </a:extLst>
            </p:cNvPr>
            <p:cNvSpPr txBox="1"/>
            <p:nvPr/>
          </p:nvSpPr>
          <p:spPr>
            <a:xfrm>
              <a:off x="1258620" y="2267559"/>
              <a:ext cx="1791335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60" dirty="0">
                  <a:solidFill>
                    <a:srgbClr val="999999"/>
                  </a:solidFill>
                  <a:cs typeface="Poppins" panose="00000500000000000000" pitchFamily="50" charset="0"/>
                </a:rPr>
                <a:t>#0336C1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45" dirty="0">
                  <a:solidFill>
                    <a:srgbClr val="999999"/>
                  </a:solidFill>
                  <a:cs typeface="Poppins" panose="00000500000000000000" pitchFamily="50" charset="0"/>
                </a:rPr>
                <a:t>3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54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16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65" dirty="0">
                  <a:solidFill>
                    <a:srgbClr val="999999"/>
                  </a:solidFill>
                  <a:cs typeface="Poppins" panose="00000500000000000000" pitchFamily="50" charset="0"/>
                </a:rPr>
                <a:t>193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98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72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13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60" dirty="0">
                  <a:solidFill>
                    <a:srgbClr val="999999"/>
                  </a:solidFill>
                  <a:cs typeface="Poppins" panose="00000500000000000000" pitchFamily="50" charset="0"/>
                </a:rPr>
                <a:t>24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D640F082-6DD0-433D-807D-D51AA707AE88}"/>
                </a:ext>
              </a:extLst>
            </p:cNvPr>
            <p:cNvSpPr txBox="1"/>
            <p:nvPr/>
          </p:nvSpPr>
          <p:spPr>
            <a:xfrm>
              <a:off x="1258620" y="3600450"/>
              <a:ext cx="1800860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75" dirty="0">
                  <a:solidFill>
                    <a:srgbClr val="999999"/>
                  </a:solidFill>
                  <a:cs typeface="Poppins" panose="00000500000000000000" pitchFamily="50" charset="0"/>
                </a:rPr>
                <a:t>#02288E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25" dirty="0">
                  <a:solidFill>
                    <a:srgbClr val="999999"/>
                  </a:solidFill>
                  <a:cs typeface="Poppins" panose="00000500000000000000" pitchFamily="50" charset="0"/>
                </a:rPr>
                <a:t>2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40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20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70" dirty="0">
                  <a:solidFill>
                    <a:srgbClr val="999999"/>
                  </a:solidFill>
                  <a:cs typeface="Poppins" panose="00000500000000000000" pitchFamily="50" charset="0"/>
                </a:rPr>
                <a:t>142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99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72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1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44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7FA41403-AE0B-4C29-ABD1-A4662AE52D93}"/>
                </a:ext>
              </a:extLst>
            </p:cNvPr>
            <p:cNvSpPr txBox="1"/>
            <p:nvPr/>
          </p:nvSpPr>
          <p:spPr>
            <a:xfrm>
              <a:off x="4347797" y="2267559"/>
              <a:ext cx="1746250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9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85" dirty="0">
                  <a:solidFill>
                    <a:srgbClr val="999999"/>
                  </a:solidFill>
                  <a:cs typeface="Poppins" panose="00000500000000000000" pitchFamily="50" charset="0"/>
                </a:rPr>
                <a:t>#043DDA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4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-114" dirty="0">
                  <a:solidFill>
                    <a:srgbClr val="999999"/>
                  </a:solidFill>
                  <a:cs typeface="Poppins" panose="00000500000000000000" pitchFamily="50" charset="0"/>
                </a:rPr>
                <a:t>61  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16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70" dirty="0">
                  <a:solidFill>
                    <a:srgbClr val="999999"/>
                  </a:solidFill>
                  <a:cs typeface="Poppins" panose="00000500000000000000" pitchFamily="50" charset="0"/>
                </a:rPr>
                <a:t>218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98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72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1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114" dirty="0">
                  <a:solidFill>
                    <a:srgbClr val="999999"/>
                  </a:solidFill>
                  <a:cs typeface="Poppins" panose="00000500000000000000" pitchFamily="50" charset="0"/>
                </a:rPr>
                <a:t>15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78DB8BBC-47F5-470C-A725-71F24180088C}"/>
                </a:ext>
              </a:extLst>
            </p:cNvPr>
            <p:cNvSpPr txBox="1"/>
            <p:nvPr/>
          </p:nvSpPr>
          <p:spPr>
            <a:xfrm>
              <a:off x="4328747" y="3600450"/>
              <a:ext cx="1755775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40" dirty="0">
                  <a:solidFill>
                    <a:srgbClr val="999999"/>
                  </a:solidFill>
                  <a:cs typeface="Poppins" panose="00000500000000000000" pitchFamily="50" charset="0"/>
                </a:rPr>
                <a:t>#012274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-335" dirty="0">
                  <a:solidFill>
                    <a:srgbClr val="999999"/>
                  </a:solidFill>
                  <a:cs typeface="Poppins" panose="00000500000000000000" pitchFamily="50" charset="0"/>
                </a:rPr>
                <a:t>1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70" dirty="0">
                  <a:solidFill>
                    <a:srgbClr val="999999"/>
                  </a:solidFill>
                  <a:cs typeface="Poppins" panose="00000500000000000000" pitchFamily="50" charset="0"/>
                </a:rPr>
                <a:t>34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-15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185" dirty="0">
                  <a:solidFill>
                    <a:srgbClr val="999999"/>
                  </a:solidFill>
                  <a:cs typeface="Poppins" panose="00000500000000000000" pitchFamily="50" charset="0"/>
                </a:rPr>
                <a:t>116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99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-175" dirty="0">
                  <a:solidFill>
                    <a:srgbClr val="999999"/>
                  </a:solidFill>
                  <a:cs typeface="Poppins" panose="00000500000000000000" pitchFamily="50" charset="0"/>
                </a:rPr>
                <a:t>71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28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54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EE198D46-50D7-4910-84C5-CCBBCEC4B375}"/>
                </a:ext>
              </a:extLst>
            </p:cNvPr>
            <p:cNvSpPr txBox="1"/>
            <p:nvPr/>
          </p:nvSpPr>
          <p:spPr>
            <a:xfrm>
              <a:off x="7429501" y="2267559"/>
              <a:ext cx="1689100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105" dirty="0">
                  <a:solidFill>
                    <a:srgbClr val="999999"/>
                  </a:solidFill>
                  <a:cs typeface="Poppins" panose="00000500000000000000" pitchFamily="50" charset="0"/>
                </a:rPr>
                <a:t>#0545F4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5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105" dirty="0">
                  <a:solidFill>
                    <a:srgbClr val="999999"/>
                  </a:solidFill>
                  <a:cs typeface="Poppins" panose="00000500000000000000" pitchFamily="50" charset="0"/>
                </a:rPr>
                <a:t>69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35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75" dirty="0">
                  <a:solidFill>
                    <a:srgbClr val="999999"/>
                  </a:solidFill>
                  <a:cs typeface="Poppins" panose="00000500000000000000" pitchFamily="50" charset="0"/>
                </a:rPr>
                <a:t>244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98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72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1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4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0EA2BCA5-FF8E-42D9-A80B-27663168CDB4}"/>
                </a:ext>
              </a:extLst>
            </p:cNvPr>
            <p:cNvSpPr txBox="1"/>
            <p:nvPr/>
          </p:nvSpPr>
          <p:spPr>
            <a:xfrm>
              <a:off x="7429501" y="3600450"/>
              <a:ext cx="1804670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Poppins" panose="00000500000000000000" pitchFamily="50" charset="0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5" dirty="0">
                  <a:solidFill>
                    <a:srgbClr val="999999"/>
                  </a:solidFill>
                  <a:cs typeface="Poppins" panose="00000500000000000000" pitchFamily="50" charset="0"/>
                </a:rPr>
                <a:t>#01195B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Poppins" panose="00000500000000000000" pitchFamily="50" charset="0"/>
                </a:rPr>
                <a:t>R </a:t>
              </a:r>
              <a:r>
                <a:rPr sz="1100" spc="-335" dirty="0">
                  <a:solidFill>
                    <a:srgbClr val="999999"/>
                  </a:solidFill>
                  <a:cs typeface="Poppins" panose="00000500000000000000" pitchFamily="50" charset="0"/>
                </a:rPr>
                <a:t>1 </a:t>
              </a:r>
              <a:r>
                <a:rPr sz="1100" b="1" spc="-25" dirty="0">
                  <a:solidFill>
                    <a:srgbClr val="999999"/>
                  </a:solidFill>
                  <a:cs typeface="Poppins" panose="00000500000000000000" pitchFamily="50" charset="0"/>
                </a:rPr>
                <a:t>G </a:t>
              </a:r>
              <a:r>
                <a:rPr sz="1100" spc="60" dirty="0">
                  <a:solidFill>
                    <a:srgbClr val="999999"/>
                  </a:solidFill>
                  <a:cs typeface="Poppins" panose="00000500000000000000" pitchFamily="50" charset="0"/>
                </a:rPr>
                <a:t>25 </a:t>
              </a:r>
              <a:r>
                <a:rPr sz="1100" b="1" spc="-90" dirty="0">
                  <a:solidFill>
                    <a:srgbClr val="999999"/>
                  </a:solidFill>
                  <a:cs typeface="Poppins" panose="00000500000000000000" pitchFamily="50" charset="0"/>
                </a:rPr>
                <a:t>B</a:t>
              </a:r>
              <a:r>
                <a:rPr sz="1100" b="1" spc="-13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-114" dirty="0">
                  <a:solidFill>
                    <a:srgbClr val="999999"/>
                  </a:solidFill>
                  <a:cs typeface="Poppins" panose="00000500000000000000" pitchFamily="50" charset="0"/>
                </a:rPr>
                <a:t>91</a:t>
              </a:r>
              <a:endParaRPr sz="1100" dirty="0">
                <a:cs typeface="Poppins" panose="00000500000000000000" pitchFamily="50" charset="0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Poppins" panose="00000500000000000000" pitchFamily="50" charset="0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99 </a:t>
              </a:r>
              <a:r>
                <a:rPr sz="1100" b="1" spc="114" dirty="0">
                  <a:solidFill>
                    <a:srgbClr val="999999"/>
                  </a:solidFill>
                  <a:cs typeface="Poppins" panose="00000500000000000000" pitchFamily="50" charset="0"/>
                </a:rPr>
                <a:t>M </a:t>
              </a:r>
              <a:r>
                <a:rPr sz="1100" spc="15" dirty="0">
                  <a:solidFill>
                    <a:srgbClr val="999999"/>
                  </a:solidFill>
                  <a:cs typeface="Poppins" panose="00000500000000000000" pitchFamily="50" charset="0"/>
                </a:rPr>
                <a:t>73 </a:t>
              </a:r>
              <a:r>
                <a:rPr sz="1100" b="1" spc="5" dirty="0">
                  <a:solidFill>
                    <a:srgbClr val="999999"/>
                  </a:solidFill>
                  <a:cs typeface="Poppins" panose="00000500000000000000" pitchFamily="50" charset="0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Poppins" panose="00000500000000000000" pitchFamily="50" charset="0"/>
                </a:rPr>
                <a:t>0 </a:t>
              </a:r>
              <a:r>
                <a:rPr sz="1100" b="1" spc="-40" dirty="0">
                  <a:solidFill>
                    <a:srgbClr val="999999"/>
                  </a:solidFill>
                  <a:cs typeface="Poppins" panose="00000500000000000000" pitchFamily="50" charset="0"/>
                </a:rPr>
                <a:t>K</a:t>
              </a:r>
              <a:r>
                <a:rPr sz="1100" b="1" spc="110" dirty="0">
                  <a:solidFill>
                    <a:srgbClr val="999999"/>
                  </a:solidFill>
                  <a:cs typeface="Poppins" panose="00000500000000000000" pitchFamily="50" charset="0"/>
                </a:rPr>
                <a:t> </a:t>
              </a:r>
              <a:r>
                <a:rPr sz="1100" spc="105" dirty="0">
                  <a:solidFill>
                    <a:srgbClr val="999999"/>
                  </a:solidFill>
                  <a:cs typeface="Poppins" panose="00000500000000000000" pitchFamily="50" charset="0"/>
                </a:rPr>
                <a:t>64</a:t>
              </a:r>
              <a:endParaRPr sz="1100" dirty="0">
                <a:cs typeface="Poppins" panose="00000500000000000000" pitchFamily="50" charset="0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807C3F48-2F6E-4224-AAA6-C6967212DCF2}"/>
                </a:ext>
              </a:extLst>
            </p:cNvPr>
            <p:cNvSpPr txBox="1"/>
            <p:nvPr/>
          </p:nvSpPr>
          <p:spPr>
            <a:xfrm>
              <a:off x="434340" y="1910156"/>
              <a:ext cx="37528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45" dirty="0">
                  <a:latin typeface="Arial"/>
                  <a:cs typeface="Arial"/>
                </a:rPr>
                <a:t>Tint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47" name="object 20">
              <a:extLst>
                <a:ext uri="{FF2B5EF4-FFF2-40B4-BE49-F238E27FC236}">
                  <a16:creationId xmlns:a16="http://schemas.microsoft.com/office/drawing/2014/main" id="{63A72FE1-E288-4D2E-9617-F56FC2A42E20}"/>
                </a:ext>
              </a:extLst>
            </p:cNvPr>
            <p:cNvSpPr txBox="1"/>
            <p:nvPr/>
          </p:nvSpPr>
          <p:spPr>
            <a:xfrm>
              <a:off x="434340" y="3271497"/>
              <a:ext cx="70485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60" dirty="0">
                  <a:latin typeface="Arial"/>
                  <a:cs typeface="Arial"/>
                </a:rPr>
                <a:t>Shades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3" name="object 5">
            <a:extLst>
              <a:ext uri="{FF2B5EF4-FFF2-40B4-BE49-F238E27FC236}">
                <a16:creationId xmlns:a16="http://schemas.microsoft.com/office/drawing/2014/main" id="{87CDCD8E-8280-4CA8-87D6-8E965149E2A1}"/>
              </a:ext>
            </a:extLst>
          </p:cNvPr>
          <p:cNvSpPr txBox="1"/>
          <p:nvPr userDrawn="1"/>
        </p:nvSpPr>
        <p:spPr>
          <a:xfrm>
            <a:off x="7023294" y="858585"/>
            <a:ext cx="1504120" cy="8181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59">
              <a:lnSpc>
                <a:spcPct val="125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999999"/>
                </a:solidFill>
                <a:cs typeface="Poppins" panose="00000500000000000000" pitchFamily="50" charset="0"/>
              </a:rPr>
              <a:t>HEX </a:t>
            </a:r>
            <a:r>
              <a:rPr sz="1400" spc="65" dirty="0">
                <a:solidFill>
                  <a:srgbClr val="999999"/>
                </a:solidFill>
                <a:cs typeface="Poppins" panose="00000500000000000000" pitchFamily="50" charset="0"/>
              </a:rPr>
              <a:t>#002FA7  </a:t>
            </a:r>
            <a:r>
              <a:rPr sz="1400" spc="-160" dirty="0">
                <a:solidFill>
                  <a:srgbClr val="999999"/>
                </a:solidFill>
                <a:cs typeface="Poppins" panose="00000500000000000000" pitchFamily="50" charset="0"/>
              </a:rPr>
              <a:t>R </a:t>
            </a:r>
            <a:r>
              <a:rPr lang="en-US" sz="1400" spc="-160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100" dirty="0">
                <a:solidFill>
                  <a:srgbClr val="999999"/>
                </a:solidFill>
                <a:cs typeface="Poppins" panose="00000500000000000000" pitchFamily="50" charset="0"/>
              </a:rPr>
              <a:t>0 </a:t>
            </a:r>
            <a:r>
              <a:rPr sz="1400" dirty="0">
                <a:solidFill>
                  <a:srgbClr val="999999"/>
                </a:solidFill>
                <a:cs typeface="Poppins" panose="00000500000000000000" pitchFamily="50" charset="0"/>
              </a:rPr>
              <a:t>G </a:t>
            </a:r>
            <a:r>
              <a:rPr sz="1400" spc="40" dirty="0">
                <a:solidFill>
                  <a:srgbClr val="999999"/>
                </a:solidFill>
                <a:cs typeface="Poppins" panose="00000500000000000000" pitchFamily="50" charset="0"/>
              </a:rPr>
              <a:t>47 </a:t>
            </a:r>
            <a:r>
              <a:rPr sz="1400" spc="-80" dirty="0">
                <a:solidFill>
                  <a:srgbClr val="999999"/>
                </a:solidFill>
                <a:cs typeface="Poppins" panose="00000500000000000000" pitchFamily="50" charset="0"/>
              </a:rPr>
              <a:t>B</a:t>
            </a:r>
            <a:r>
              <a:rPr sz="1400" spc="-75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-80" dirty="0">
                <a:solidFill>
                  <a:srgbClr val="999999"/>
                </a:solidFill>
                <a:cs typeface="Poppins" panose="00000500000000000000" pitchFamily="50" charset="0"/>
              </a:rPr>
              <a:t>167</a:t>
            </a:r>
            <a:endParaRPr sz="1400" dirty="0">
              <a:cs typeface="Poppins" panose="00000500000000000000" pitchFamily="50" charset="0"/>
            </a:endParaRPr>
          </a:p>
          <a:p>
            <a:pPr marL="12700">
              <a:spcBef>
                <a:spcPts val="420"/>
              </a:spcBef>
            </a:pPr>
            <a:r>
              <a:rPr sz="1400" spc="65" dirty="0">
                <a:solidFill>
                  <a:srgbClr val="999999"/>
                </a:solidFill>
                <a:cs typeface="Poppins" panose="00000500000000000000" pitchFamily="50" charset="0"/>
              </a:rPr>
              <a:t>C </a:t>
            </a:r>
            <a:r>
              <a:rPr sz="1400" spc="-45" dirty="0">
                <a:solidFill>
                  <a:srgbClr val="999999"/>
                </a:solidFill>
                <a:cs typeface="Poppins" panose="00000500000000000000" pitchFamily="50" charset="0"/>
              </a:rPr>
              <a:t>100</a:t>
            </a:r>
            <a:r>
              <a:rPr lang="en-US" sz="1400" spc="-45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-45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35" dirty="0">
                <a:solidFill>
                  <a:srgbClr val="999999"/>
                </a:solidFill>
                <a:cs typeface="Poppins" panose="00000500000000000000" pitchFamily="50" charset="0"/>
              </a:rPr>
              <a:t>M </a:t>
            </a:r>
            <a:r>
              <a:rPr sz="1400" spc="-175" dirty="0">
                <a:solidFill>
                  <a:srgbClr val="999999"/>
                </a:solidFill>
                <a:cs typeface="Poppins" panose="00000500000000000000" pitchFamily="50" charset="0"/>
              </a:rPr>
              <a:t>71 </a:t>
            </a:r>
            <a:r>
              <a:rPr lang="en-US" sz="1400" spc="-175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-120" dirty="0">
                <a:solidFill>
                  <a:srgbClr val="999999"/>
                </a:solidFill>
                <a:cs typeface="Poppins" panose="00000500000000000000" pitchFamily="50" charset="0"/>
              </a:rPr>
              <a:t>Y </a:t>
            </a:r>
            <a:r>
              <a:rPr lang="en-US" sz="1400" spc="-120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100" dirty="0">
                <a:solidFill>
                  <a:srgbClr val="999999"/>
                </a:solidFill>
                <a:cs typeface="Poppins" panose="00000500000000000000" pitchFamily="50" charset="0"/>
              </a:rPr>
              <a:t>0 </a:t>
            </a:r>
            <a:r>
              <a:rPr sz="1400" spc="-100" dirty="0">
                <a:solidFill>
                  <a:srgbClr val="999999"/>
                </a:solidFill>
                <a:cs typeface="Poppins" panose="00000500000000000000" pitchFamily="50" charset="0"/>
              </a:rPr>
              <a:t>K</a:t>
            </a:r>
            <a:r>
              <a:rPr lang="en-US" sz="1400" spc="-100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-200" dirty="0">
                <a:solidFill>
                  <a:srgbClr val="999999"/>
                </a:solidFill>
                <a:cs typeface="Poppins" panose="00000500000000000000" pitchFamily="50" charset="0"/>
              </a:rPr>
              <a:t> </a:t>
            </a:r>
            <a:r>
              <a:rPr sz="1400" spc="70" dirty="0">
                <a:solidFill>
                  <a:srgbClr val="999999"/>
                </a:solidFill>
                <a:cs typeface="Poppins" panose="00000500000000000000" pitchFamily="50" charset="0"/>
              </a:rPr>
              <a:t>34</a:t>
            </a:r>
            <a:endParaRPr sz="1400" dirty="0"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2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Secondary - </a:t>
            </a:r>
            <a:r>
              <a:rPr lang="en-IN" dirty="0" err="1"/>
              <a:t>Colors</a:t>
            </a:r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3882DD-4F24-4417-956F-0A664AD7975D}"/>
              </a:ext>
            </a:extLst>
          </p:cNvPr>
          <p:cNvGrpSpPr/>
          <p:nvPr userDrawn="1"/>
        </p:nvGrpSpPr>
        <p:grpSpPr>
          <a:xfrm>
            <a:off x="132715" y="833772"/>
            <a:ext cx="8878570" cy="3475956"/>
            <a:chOff x="380999" y="772900"/>
            <a:chExt cx="8878570" cy="3475956"/>
          </a:xfrm>
        </p:grpSpPr>
        <p:grpSp>
          <p:nvGrpSpPr>
            <p:cNvPr id="26" name="object 2">
              <a:extLst>
                <a:ext uri="{FF2B5EF4-FFF2-40B4-BE49-F238E27FC236}">
                  <a16:creationId xmlns:a16="http://schemas.microsoft.com/office/drawing/2014/main" id="{C1335024-FA0C-47F3-85AF-91AFB64CB91E}"/>
                </a:ext>
              </a:extLst>
            </p:cNvPr>
            <p:cNvGrpSpPr/>
            <p:nvPr/>
          </p:nvGrpSpPr>
          <p:grpSpPr>
            <a:xfrm>
              <a:off x="380999" y="781050"/>
              <a:ext cx="8381999" cy="958862"/>
              <a:chOff x="1015999" y="2895587"/>
              <a:chExt cx="8381999" cy="958862"/>
            </a:xfrm>
            <a:solidFill>
              <a:srgbClr val="FF6600"/>
            </a:solidFill>
          </p:grpSpPr>
          <p:sp>
            <p:nvSpPr>
              <p:cNvPr id="61" name="object 3">
                <a:extLst>
                  <a:ext uri="{FF2B5EF4-FFF2-40B4-BE49-F238E27FC236}">
                    <a16:creationId xmlns:a16="http://schemas.microsoft.com/office/drawing/2014/main" id="{C02BA76D-81E0-45F2-96E9-811BE5791056}"/>
                  </a:ext>
                </a:extLst>
              </p:cNvPr>
              <p:cNvSpPr/>
              <p:nvPr/>
            </p:nvSpPr>
            <p:spPr>
              <a:xfrm>
                <a:off x="1016001" y="2895587"/>
                <a:ext cx="1206500" cy="953135"/>
              </a:xfrm>
              <a:custGeom>
                <a:avLst/>
                <a:gdLst/>
                <a:ahLst/>
                <a:cxnLst/>
                <a:rect l="l" t="t" r="r" b="b"/>
                <a:pathLst>
                  <a:path w="1206500" h="953135">
                    <a:moveTo>
                      <a:pt x="603250" y="0"/>
                    </a:moveTo>
                    <a:lnTo>
                      <a:pt x="0" y="952512"/>
                    </a:lnTo>
                    <a:lnTo>
                      <a:pt x="1206487" y="952512"/>
                    </a:lnTo>
                    <a:lnTo>
                      <a:pt x="60325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4">
                <a:extLst>
                  <a:ext uri="{FF2B5EF4-FFF2-40B4-BE49-F238E27FC236}">
                    <a16:creationId xmlns:a16="http://schemas.microsoft.com/office/drawing/2014/main" id="{0B430512-1973-4157-B477-FD8B2C4BB5A0}"/>
                  </a:ext>
                </a:extLst>
              </p:cNvPr>
              <p:cNvSpPr/>
              <p:nvPr/>
            </p:nvSpPr>
            <p:spPr>
              <a:xfrm flipV="1">
                <a:off x="1015999" y="3808730"/>
                <a:ext cx="838199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6096000">
                    <a:moveTo>
                      <a:pt x="0" y="0"/>
                    </a:moveTo>
                    <a:lnTo>
                      <a:pt x="6096000" y="0"/>
                    </a:lnTo>
                  </a:path>
                </a:pathLst>
              </a:custGeom>
              <a:grpFill/>
              <a:ln w="25400">
                <a:solidFill>
                  <a:srgbClr val="FF66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E9BB6A93-FC1D-4B0F-9DDB-53F9575AD1E4}"/>
                </a:ext>
              </a:extLst>
            </p:cNvPr>
            <p:cNvSpPr/>
            <p:nvPr/>
          </p:nvSpPr>
          <p:spPr>
            <a:xfrm>
              <a:off x="434340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FF75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6A772B63-2A40-40D5-AD8C-41268AA1854B}"/>
                </a:ext>
              </a:extLst>
            </p:cNvPr>
            <p:cNvSpPr/>
            <p:nvPr/>
          </p:nvSpPr>
          <p:spPr>
            <a:xfrm>
              <a:off x="3490304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FF85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C9F0D320-CB3A-4936-BDB8-F4FDEE02C597}"/>
                </a:ext>
              </a:extLst>
            </p:cNvPr>
            <p:cNvSpPr/>
            <p:nvPr/>
          </p:nvSpPr>
          <p:spPr>
            <a:xfrm>
              <a:off x="6553202" y="2358277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087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087" y="0"/>
                  </a:lnTo>
                  <a:close/>
                </a:path>
              </a:pathLst>
            </a:custGeom>
            <a:solidFill>
              <a:srgbClr val="FF9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40A7AC95-20D3-4156-A95A-044E55A7BA3C}"/>
                </a:ext>
              </a:extLst>
            </p:cNvPr>
            <p:cNvSpPr/>
            <p:nvPr/>
          </p:nvSpPr>
          <p:spPr>
            <a:xfrm>
              <a:off x="434340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E65C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AC889795-76F2-4D4F-B524-C74AD9882693}"/>
                </a:ext>
              </a:extLst>
            </p:cNvPr>
            <p:cNvSpPr/>
            <p:nvPr/>
          </p:nvSpPr>
          <p:spPr>
            <a:xfrm>
              <a:off x="3452497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CC5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2">
              <a:extLst>
                <a:ext uri="{FF2B5EF4-FFF2-40B4-BE49-F238E27FC236}">
                  <a16:creationId xmlns:a16="http://schemas.microsoft.com/office/drawing/2014/main" id="{450D058F-7923-4706-8095-3B6FDE7021E4}"/>
                </a:ext>
              </a:extLst>
            </p:cNvPr>
            <p:cNvSpPr/>
            <p:nvPr/>
          </p:nvSpPr>
          <p:spPr>
            <a:xfrm>
              <a:off x="6553252" y="3691168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584200" h="457200">
                  <a:moveTo>
                    <a:pt x="292100" y="0"/>
                  </a:moveTo>
                  <a:lnTo>
                    <a:pt x="0" y="457200"/>
                  </a:lnTo>
                  <a:lnTo>
                    <a:pt x="584200" y="457200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B346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9">
              <a:extLst>
                <a:ext uri="{FF2B5EF4-FFF2-40B4-BE49-F238E27FC236}">
                  <a16:creationId xmlns:a16="http://schemas.microsoft.com/office/drawing/2014/main" id="{839779CF-7ED8-44FB-AEB2-8B88A82F2500}"/>
                </a:ext>
              </a:extLst>
            </p:cNvPr>
            <p:cNvSpPr txBox="1"/>
            <p:nvPr/>
          </p:nvSpPr>
          <p:spPr>
            <a:xfrm>
              <a:off x="434340" y="1910156"/>
              <a:ext cx="37528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45" dirty="0">
                  <a:latin typeface="Arial"/>
                  <a:cs typeface="Arial"/>
                </a:rPr>
                <a:t>Tint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53" name="object 20">
              <a:extLst>
                <a:ext uri="{FF2B5EF4-FFF2-40B4-BE49-F238E27FC236}">
                  <a16:creationId xmlns:a16="http://schemas.microsoft.com/office/drawing/2014/main" id="{A4A5E6CD-3902-4AFA-84C0-ACDF2D0DFD3C}"/>
                </a:ext>
              </a:extLst>
            </p:cNvPr>
            <p:cNvSpPr txBox="1"/>
            <p:nvPr/>
          </p:nvSpPr>
          <p:spPr>
            <a:xfrm>
              <a:off x="434340" y="3271497"/>
              <a:ext cx="70485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spc="60" dirty="0">
                  <a:latin typeface="Arial"/>
                  <a:cs typeface="Arial"/>
                </a:rPr>
                <a:t>Shades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54" name="object 26">
              <a:extLst>
                <a:ext uri="{FF2B5EF4-FFF2-40B4-BE49-F238E27FC236}">
                  <a16:creationId xmlns:a16="http://schemas.microsoft.com/office/drawing/2014/main" id="{B9479797-C88E-4BF6-9B65-D9BEE019DDD5}"/>
                </a:ext>
              </a:extLst>
            </p:cNvPr>
            <p:cNvSpPr txBox="1"/>
            <p:nvPr/>
          </p:nvSpPr>
          <p:spPr>
            <a:xfrm>
              <a:off x="7273290" y="772900"/>
              <a:ext cx="1729105" cy="825500"/>
            </a:xfrm>
            <a:prstGeom prst="rect">
              <a:avLst/>
            </a:prstGeom>
          </p:spPr>
          <p:txBody>
            <a:bodyPr vert="horz" wrap="square" lIns="0" tIns="66040" rIns="0" bIns="0" rtlCol="0">
              <a:spAutoFit/>
            </a:bodyPr>
            <a:lstStyle/>
            <a:p>
              <a:pPr marL="12700">
                <a:spcBef>
                  <a:spcPts val="520"/>
                </a:spcBef>
              </a:pPr>
              <a:r>
                <a:rPr sz="140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400" b="1" spc="-2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70" dirty="0">
                  <a:solidFill>
                    <a:srgbClr val="999999"/>
                  </a:solidFill>
                  <a:cs typeface="Arial"/>
                </a:rPr>
                <a:t>#FF6600</a:t>
              </a:r>
              <a:endParaRPr sz="1400" dirty="0">
                <a:cs typeface="Arial"/>
              </a:endParaRPr>
            </a:p>
            <a:p>
              <a:pPr marL="12700">
                <a:spcBef>
                  <a:spcPts val="420"/>
                </a:spcBef>
              </a:pPr>
              <a:r>
                <a:rPr sz="1400" spc="-16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lang="en-US" sz="1400" spc="-16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75" dirty="0">
                  <a:solidFill>
                    <a:srgbClr val="999999"/>
                  </a:solidFill>
                  <a:cs typeface="Arial"/>
                </a:rPr>
                <a:t>255 </a:t>
              </a:r>
              <a:r>
                <a:rPr sz="1400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400" spc="-70" dirty="0">
                  <a:solidFill>
                    <a:srgbClr val="999999"/>
                  </a:solidFill>
                  <a:cs typeface="Arial"/>
                </a:rPr>
                <a:t>102 </a:t>
              </a:r>
              <a:r>
                <a:rPr sz="1400" spc="-8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lang="en-US" sz="1400" spc="-8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-254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100" dirty="0">
                  <a:solidFill>
                    <a:srgbClr val="999999"/>
                  </a:solidFill>
                  <a:cs typeface="Arial"/>
                </a:rPr>
                <a:t>0</a:t>
              </a:r>
              <a:endParaRPr sz="1400" dirty="0">
                <a:cs typeface="Arial"/>
              </a:endParaRPr>
            </a:p>
            <a:p>
              <a:pPr marL="12700">
                <a:spcBef>
                  <a:spcPts val="420"/>
                </a:spcBef>
              </a:pPr>
              <a:r>
                <a:rPr sz="1400" spc="6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40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400" spc="35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400" spc="105" dirty="0">
                  <a:solidFill>
                    <a:srgbClr val="999999"/>
                  </a:solidFill>
                  <a:cs typeface="Arial"/>
                </a:rPr>
                <a:t>60 </a:t>
              </a:r>
              <a:r>
                <a:rPr sz="1400" spc="-120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lang="en-US" sz="1400" spc="-12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-45" dirty="0">
                  <a:solidFill>
                    <a:srgbClr val="999999"/>
                  </a:solidFill>
                  <a:cs typeface="Arial"/>
                </a:rPr>
                <a:t>100 </a:t>
              </a:r>
              <a:r>
                <a:rPr sz="1400" spc="-100" dirty="0">
                  <a:solidFill>
                    <a:srgbClr val="999999"/>
                  </a:solidFill>
                  <a:cs typeface="Arial"/>
                </a:rPr>
                <a:t>K</a:t>
              </a:r>
              <a:r>
                <a:rPr lang="en-US" sz="1400" spc="-10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-6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400" spc="100" dirty="0">
                  <a:solidFill>
                    <a:srgbClr val="999999"/>
                  </a:solidFill>
                  <a:cs typeface="Arial"/>
                </a:rPr>
                <a:t>0</a:t>
              </a:r>
              <a:endParaRPr sz="1400" dirty="0">
                <a:cs typeface="Arial"/>
              </a:endParaRPr>
            </a:p>
          </p:txBody>
        </p:sp>
        <p:sp>
          <p:nvSpPr>
            <p:cNvPr id="55" name="object 34">
              <a:extLst>
                <a:ext uri="{FF2B5EF4-FFF2-40B4-BE49-F238E27FC236}">
                  <a16:creationId xmlns:a16="http://schemas.microsoft.com/office/drawing/2014/main" id="{D22ACF97-65DA-4A8E-8319-8D0C504C0F55}"/>
                </a:ext>
              </a:extLst>
            </p:cNvPr>
            <p:cNvSpPr txBox="1"/>
            <p:nvPr/>
          </p:nvSpPr>
          <p:spPr>
            <a:xfrm>
              <a:off x="1258620" y="2277729"/>
              <a:ext cx="1712595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-20" dirty="0">
                  <a:solidFill>
                    <a:srgbClr val="999999"/>
                  </a:solidFill>
                  <a:cs typeface="Arial"/>
                </a:rPr>
                <a:t>#FF751A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100" spc="75" dirty="0">
                  <a:solidFill>
                    <a:srgbClr val="999999"/>
                  </a:solidFill>
                  <a:cs typeface="Arial"/>
                </a:rPr>
                <a:t>255 </a:t>
              </a:r>
              <a:r>
                <a:rPr sz="110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100" spc="-229" dirty="0">
                  <a:solidFill>
                    <a:srgbClr val="999999"/>
                  </a:solidFill>
                  <a:cs typeface="Arial"/>
                </a:rPr>
                <a:t>117 </a:t>
              </a:r>
              <a:r>
                <a:rPr sz="1100" b="1" spc="-9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sz="1100" b="1" spc="-21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65" dirty="0">
                  <a:solidFill>
                    <a:srgbClr val="999999"/>
                  </a:solidFill>
                  <a:cs typeface="Arial"/>
                </a:rPr>
                <a:t>26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10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54 </a:t>
              </a:r>
              <a:r>
                <a:rPr sz="110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90</a:t>
              </a:r>
              <a:r>
                <a:rPr sz="1100" spc="56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b="1" spc="-40" dirty="0">
                  <a:solidFill>
                    <a:srgbClr val="999999"/>
                  </a:solidFill>
                  <a:cs typeface="Arial"/>
                </a:rPr>
                <a:t>K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</a:t>
              </a:r>
              <a:endParaRPr sz="1100" dirty="0">
                <a:cs typeface="Arial"/>
              </a:endParaRPr>
            </a:p>
          </p:txBody>
        </p:sp>
        <p:sp>
          <p:nvSpPr>
            <p:cNvPr id="56" name="object 36">
              <a:extLst>
                <a:ext uri="{FF2B5EF4-FFF2-40B4-BE49-F238E27FC236}">
                  <a16:creationId xmlns:a16="http://schemas.microsoft.com/office/drawing/2014/main" id="{9B8DE3E5-AE20-4CFD-AB73-6C43CA667B1A}"/>
                </a:ext>
              </a:extLst>
            </p:cNvPr>
            <p:cNvSpPr txBox="1"/>
            <p:nvPr/>
          </p:nvSpPr>
          <p:spPr>
            <a:xfrm>
              <a:off x="4349702" y="2267559"/>
              <a:ext cx="1713864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55" dirty="0">
                  <a:solidFill>
                    <a:srgbClr val="999999"/>
                  </a:solidFill>
                  <a:cs typeface="Arial"/>
                </a:rPr>
                <a:t>#FF8533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100" spc="75" dirty="0">
                  <a:solidFill>
                    <a:srgbClr val="999999"/>
                  </a:solidFill>
                  <a:cs typeface="Arial"/>
                </a:rPr>
                <a:t>255 </a:t>
              </a:r>
              <a:r>
                <a:rPr sz="110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100" spc="-80" dirty="0">
                  <a:solidFill>
                    <a:srgbClr val="999999"/>
                  </a:solidFill>
                  <a:cs typeface="Arial"/>
                </a:rPr>
                <a:t>133 </a:t>
              </a:r>
              <a:r>
                <a:rPr sz="1100" b="1" spc="-9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sz="1100" b="1" spc="-5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-114" dirty="0">
                  <a:solidFill>
                    <a:srgbClr val="999999"/>
                  </a:solidFill>
                  <a:cs typeface="Arial"/>
                </a:rPr>
                <a:t>51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10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48 </a:t>
              </a:r>
              <a:r>
                <a:rPr sz="110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80</a:t>
              </a:r>
              <a:r>
                <a:rPr sz="1100" spc="57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b="1" spc="-40" dirty="0">
                  <a:solidFill>
                    <a:srgbClr val="999999"/>
                  </a:solidFill>
                  <a:cs typeface="Arial"/>
                </a:rPr>
                <a:t>K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</a:t>
              </a:r>
              <a:endParaRPr sz="1100" dirty="0">
                <a:cs typeface="Arial"/>
              </a:endParaRPr>
            </a:p>
          </p:txBody>
        </p:sp>
        <p:sp>
          <p:nvSpPr>
            <p:cNvPr id="57" name="object 38">
              <a:extLst>
                <a:ext uri="{FF2B5EF4-FFF2-40B4-BE49-F238E27FC236}">
                  <a16:creationId xmlns:a16="http://schemas.microsoft.com/office/drawing/2014/main" id="{80D6954B-5FCF-4183-BA78-EECAECBF6E24}"/>
                </a:ext>
              </a:extLst>
            </p:cNvPr>
            <p:cNvSpPr txBox="1"/>
            <p:nvPr/>
          </p:nvSpPr>
          <p:spPr>
            <a:xfrm>
              <a:off x="7429501" y="2265374"/>
              <a:ext cx="1688464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10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100" b="1" spc="-3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50" dirty="0">
                  <a:solidFill>
                    <a:srgbClr val="999999"/>
                  </a:solidFill>
                  <a:cs typeface="Arial"/>
                </a:rPr>
                <a:t>#FF944D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100" spc="75" dirty="0">
                  <a:solidFill>
                    <a:srgbClr val="999999"/>
                  </a:solidFill>
                  <a:cs typeface="Arial"/>
                </a:rPr>
                <a:t>255 </a:t>
              </a:r>
              <a:r>
                <a:rPr sz="110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100" spc="-45" dirty="0">
                  <a:solidFill>
                    <a:srgbClr val="999999"/>
                  </a:solidFill>
                  <a:cs typeface="Arial"/>
                </a:rPr>
                <a:t>148 </a:t>
              </a:r>
              <a:r>
                <a:rPr sz="1100" b="1" spc="-9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sz="1100" b="1" spc="-12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-15" dirty="0">
                  <a:solidFill>
                    <a:srgbClr val="999999"/>
                  </a:solidFill>
                  <a:cs typeface="Arial"/>
                </a:rPr>
                <a:t>77</a:t>
              </a:r>
              <a:endParaRPr sz="110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10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10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100" spc="60" dirty="0">
                  <a:solidFill>
                    <a:srgbClr val="999999"/>
                  </a:solidFill>
                  <a:cs typeface="Arial"/>
                </a:rPr>
                <a:t>42 </a:t>
              </a:r>
              <a:r>
                <a:rPr sz="110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100" spc="40" dirty="0">
                  <a:solidFill>
                    <a:srgbClr val="999999"/>
                  </a:solidFill>
                  <a:cs typeface="Arial"/>
                </a:rPr>
                <a:t>70 </a:t>
              </a:r>
              <a:r>
                <a:rPr sz="1100" b="1" spc="-40" dirty="0">
                  <a:solidFill>
                    <a:srgbClr val="999999"/>
                  </a:solidFill>
                  <a:cs typeface="Arial"/>
                </a:rPr>
                <a:t>K</a:t>
              </a:r>
              <a:r>
                <a:rPr sz="1100" b="1" spc="10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100" spc="100" dirty="0">
                  <a:solidFill>
                    <a:srgbClr val="999999"/>
                  </a:solidFill>
                  <a:cs typeface="Arial"/>
                </a:rPr>
                <a:t>0</a:t>
              </a:r>
              <a:endParaRPr sz="1100" dirty="0">
                <a:cs typeface="Arial"/>
              </a:endParaRPr>
            </a:p>
          </p:txBody>
        </p:sp>
        <p:sp>
          <p:nvSpPr>
            <p:cNvPr id="58" name="object 35">
              <a:extLst>
                <a:ext uri="{FF2B5EF4-FFF2-40B4-BE49-F238E27FC236}">
                  <a16:creationId xmlns:a16="http://schemas.microsoft.com/office/drawing/2014/main" id="{9E63E863-8C4D-4DE9-A301-A7E6E428B119}"/>
                </a:ext>
              </a:extLst>
            </p:cNvPr>
            <p:cNvSpPr txBox="1"/>
            <p:nvPr/>
          </p:nvSpPr>
          <p:spPr>
            <a:xfrm>
              <a:off x="1258620" y="3610220"/>
              <a:ext cx="1771014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05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050" b="1" spc="-2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spc="80" dirty="0">
                  <a:solidFill>
                    <a:srgbClr val="999999"/>
                  </a:solidFill>
                  <a:cs typeface="Arial"/>
                </a:rPr>
                <a:t>#E65C02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050" spc="55" dirty="0">
                  <a:solidFill>
                    <a:srgbClr val="999999"/>
                  </a:solidFill>
                  <a:cs typeface="Arial"/>
                </a:rPr>
                <a:t>230 </a:t>
              </a:r>
              <a:r>
                <a:rPr sz="105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050" spc="60" dirty="0">
                  <a:solidFill>
                    <a:srgbClr val="999999"/>
                  </a:solidFill>
                  <a:cs typeface="Arial"/>
                </a:rPr>
                <a:t>92 </a:t>
              </a:r>
              <a:r>
                <a:rPr sz="1050" b="1" spc="-9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sz="1050" b="1" spc="-27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spc="25" dirty="0">
                  <a:solidFill>
                    <a:srgbClr val="999999"/>
                  </a:solidFill>
                  <a:cs typeface="Arial"/>
                </a:rPr>
                <a:t>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05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050" spc="105" dirty="0">
                  <a:solidFill>
                    <a:srgbClr val="999999"/>
                  </a:solidFill>
                  <a:cs typeface="Arial"/>
                </a:rPr>
                <a:t>60 </a:t>
              </a:r>
              <a:r>
                <a:rPr sz="105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99</a:t>
              </a:r>
              <a:r>
                <a:rPr sz="1050" spc="7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b="1" spc="-40" dirty="0">
                  <a:solidFill>
                    <a:srgbClr val="999999"/>
                  </a:solidFill>
                  <a:cs typeface="Arial"/>
                </a:rPr>
                <a:t>K </a:t>
              </a:r>
              <a:r>
                <a:rPr sz="1050" spc="-114" dirty="0">
                  <a:solidFill>
                    <a:srgbClr val="999999"/>
                  </a:solidFill>
                  <a:cs typeface="Arial"/>
                </a:rPr>
                <a:t>10</a:t>
              </a:r>
              <a:endParaRPr sz="1050" dirty="0">
                <a:cs typeface="Arial"/>
              </a:endParaRPr>
            </a:p>
          </p:txBody>
        </p:sp>
        <p:sp>
          <p:nvSpPr>
            <p:cNvPr id="59" name="object 37">
              <a:extLst>
                <a:ext uri="{FF2B5EF4-FFF2-40B4-BE49-F238E27FC236}">
                  <a16:creationId xmlns:a16="http://schemas.microsoft.com/office/drawing/2014/main" id="{2BE7F6C8-1200-494F-8E55-E409E25376E2}"/>
                </a:ext>
              </a:extLst>
            </p:cNvPr>
            <p:cNvSpPr txBox="1"/>
            <p:nvPr/>
          </p:nvSpPr>
          <p:spPr>
            <a:xfrm>
              <a:off x="4321200" y="3610220"/>
              <a:ext cx="1816735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05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050" b="1" spc="-3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spc="110" dirty="0">
                  <a:solidFill>
                    <a:srgbClr val="999999"/>
                  </a:solidFill>
                  <a:cs typeface="Arial"/>
                </a:rPr>
                <a:t>#CC5202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050" spc="75" dirty="0">
                  <a:solidFill>
                    <a:srgbClr val="999999"/>
                  </a:solidFill>
                  <a:cs typeface="Arial"/>
                </a:rPr>
                <a:t>204 </a:t>
              </a:r>
              <a:r>
                <a:rPr sz="105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050" spc="65" dirty="0">
                  <a:solidFill>
                    <a:srgbClr val="999999"/>
                  </a:solidFill>
                  <a:cs typeface="Arial"/>
                </a:rPr>
                <a:t>82</a:t>
              </a:r>
              <a:r>
                <a:rPr sz="1050" spc="28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b="1" spc="-90" dirty="0">
                  <a:solidFill>
                    <a:srgbClr val="999999"/>
                  </a:solidFill>
                  <a:cs typeface="Arial"/>
                </a:rPr>
                <a:t>B </a:t>
              </a:r>
              <a:r>
                <a:rPr sz="1050" spc="25" dirty="0">
                  <a:solidFill>
                    <a:srgbClr val="999999"/>
                  </a:solidFill>
                  <a:cs typeface="Arial"/>
                </a:rPr>
                <a:t>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05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050" spc="105" dirty="0">
                  <a:solidFill>
                    <a:srgbClr val="999999"/>
                  </a:solidFill>
                  <a:cs typeface="Arial"/>
                </a:rPr>
                <a:t>60 </a:t>
              </a:r>
              <a:r>
                <a:rPr sz="105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99</a:t>
              </a:r>
              <a:r>
                <a:rPr sz="1050" spc="8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b="1" spc="-40" dirty="0">
                  <a:solidFill>
                    <a:srgbClr val="999999"/>
                  </a:solidFill>
                  <a:cs typeface="Arial"/>
                </a:rPr>
                <a:t>K </a:t>
              </a:r>
              <a:r>
                <a:rPr sz="1050" spc="60" dirty="0">
                  <a:solidFill>
                    <a:srgbClr val="999999"/>
                  </a:solidFill>
                  <a:cs typeface="Arial"/>
                </a:rPr>
                <a:t>20</a:t>
              </a:r>
              <a:endParaRPr sz="1050" dirty="0">
                <a:cs typeface="Arial"/>
              </a:endParaRPr>
            </a:p>
          </p:txBody>
        </p:sp>
        <p:sp>
          <p:nvSpPr>
            <p:cNvPr id="60" name="object 39">
              <a:extLst>
                <a:ext uri="{FF2B5EF4-FFF2-40B4-BE49-F238E27FC236}">
                  <a16:creationId xmlns:a16="http://schemas.microsoft.com/office/drawing/2014/main" id="{997FC34B-5F35-4210-AB48-D7FA1C7A1A84}"/>
                </a:ext>
              </a:extLst>
            </p:cNvPr>
            <p:cNvSpPr txBox="1"/>
            <p:nvPr/>
          </p:nvSpPr>
          <p:spPr>
            <a:xfrm>
              <a:off x="7440294" y="3610220"/>
              <a:ext cx="1819275" cy="638636"/>
            </a:xfrm>
            <a:prstGeom prst="rect">
              <a:avLst/>
            </a:prstGeom>
          </p:spPr>
          <p:txBody>
            <a:bodyPr vert="horz" wrap="square" lIns="0" tIns="53340" rIns="0" bIns="0" rtlCol="0">
              <a:spAutoFit/>
            </a:bodyPr>
            <a:lstStyle/>
            <a:p>
              <a:pPr marL="12700">
                <a:spcBef>
                  <a:spcPts val="420"/>
                </a:spcBef>
              </a:pPr>
              <a:r>
                <a:rPr sz="1050" b="1" spc="-35" dirty="0">
                  <a:solidFill>
                    <a:srgbClr val="999999"/>
                  </a:solidFill>
                  <a:cs typeface="Arial"/>
                </a:rPr>
                <a:t>HEX</a:t>
              </a:r>
              <a:r>
                <a:rPr sz="1050" b="1" spc="-2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spc="80" dirty="0">
                  <a:solidFill>
                    <a:srgbClr val="999999"/>
                  </a:solidFill>
                  <a:cs typeface="Arial"/>
                </a:rPr>
                <a:t>#B34702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-100" dirty="0">
                  <a:solidFill>
                    <a:srgbClr val="999999"/>
                  </a:solidFill>
                  <a:cs typeface="Arial"/>
                </a:rPr>
                <a:t>R </a:t>
              </a:r>
              <a:r>
                <a:rPr sz="1050" spc="-85" dirty="0">
                  <a:solidFill>
                    <a:srgbClr val="999999"/>
                  </a:solidFill>
                  <a:cs typeface="Arial"/>
                </a:rPr>
                <a:t>179 </a:t>
              </a:r>
              <a:r>
                <a:rPr sz="1050" b="1" spc="-25" dirty="0">
                  <a:solidFill>
                    <a:srgbClr val="999999"/>
                  </a:solidFill>
                  <a:cs typeface="Arial"/>
                </a:rPr>
                <a:t>G </a:t>
              </a:r>
              <a:r>
                <a:rPr sz="1050" spc="-175" dirty="0">
                  <a:solidFill>
                    <a:srgbClr val="999999"/>
                  </a:solidFill>
                  <a:cs typeface="Arial"/>
                </a:rPr>
                <a:t>71 </a:t>
              </a:r>
              <a:r>
                <a:rPr sz="1050" b="1" spc="-90" dirty="0">
                  <a:solidFill>
                    <a:srgbClr val="999999"/>
                  </a:solidFill>
                  <a:cs typeface="Arial"/>
                </a:rPr>
                <a:t>B</a:t>
              </a:r>
              <a:r>
                <a:rPr sz="1050" b="1" spc="-245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spc="25" dirty="0">
                  <a:solidFill>
                    <a:srgbClr val="999999"/>
                  </a:solidFill>
                  <a:cs typeface="Arial"/>
                </a:rPr>
                <a:t>2</a:t>
              </a:r>
              <a:endParaRPr sz="1050" dirty="0">
                <a:cs typeface="Arial"/>
              </a:endParaRPr>
            </a:p>
            <a:p>
              <a:pPr marL="12700">
                <a:spcBef>
                  <a:spcPts val="320"/>
                </a:spcBef>
              </a:pPr>
              <a:r>
                <a:rPr sz="1050" b="1" spc="55" dirty="0">
                  <a:solidFill>
                    <a:srgbClr val="999999"/>
                  </a:solidFill>
                  <a:cs typeface="Arial"/>
                </a:rPr>
                <a:t>C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0 </a:t>
              </a:r>
              <a:r>
                <a:rPr sz="1050" b="1" spc="114" dirty="0">
                  <a:solidFill>
                    <a:srgbClr val="999999"/>
                  </a:solidFill>
                  <a:cs typeface="Arial"/>
                </a:rPr>
                <a:t>M </a:t>
              </a:r>
              <a:r>
                <a:rPr sz="1050" spc="105" dirty="0">
                  <a:solidFill>
                    <a:srgbClr val="999999"/>
                  </a:solidFill>
                  <a:cs typeface="Arial"/>
                </a:rPr>
                <a:t>60 </a:t>
              </a:r>
              <a:r>
                <a:rPr sz="1050" b="1" spc="5" dirty="0">
                  <a:solidFill>
                    <a:srgbClr val="999999"/>
                  </a:solidFill>
                  <a:cs typeface="Arial"/>
                </a:rPr>
                <a:t>Y </a:t>
              </a:r>
              <a:r>
                <a:rPr sz="1050" spc="100" dirty="0">
                  <a:solidFill>
                    <a:srgbClr val="999999"/>
                  </a:solidFill>
                  <a:cs typeface="Arial"/>
                </a:rPr>
                <a:t>99</a:t>
              </a:r>
              <a:r>
                <a:rPr sz="1050" spc="80" dirty="0">
                  <a:solidFill>
                    <a:srgbClr val="999999"/>
                  </a:solidFill>
                  <a:cs typeface="Arial"/>
                </a:rPr>
                <a:t> </a:t>
              </a:r>
              <a:r>
                <a:rPr sz="1050" b="1" spc="-40" dirty="0">
                  <a:solidFill>
                    <a:srgbClr val="999999"/>
                  </a:solidFill>
                  <a:cs typeface="Arial"/>
                </a:rPr>
                <a:t>K </a:t>
              </a:r>
              <a:r>
                <a:rPr sz="1050" spc="70" dirty="0">
                  <a:solidFill>
                    <a:srgbClr val="999999"/>
                  </a:solidFill>
                  <a:cs typeface="Arial"/>
                </a:rPr>
                <a:t>30</a:t>
              </a:r>
              <a:endParaRPr sz="1050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39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Font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6E37-DBAC-468C-8D25-5B4B4FA56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8279" y="2914372"/>
            <a:ext cx="3615359" cy="180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861421" marR="0" lvl="4" indent="-228600" algn="l" defTabSz="4082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Sixth level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EC86D3-A56D-4F48-B28E-AF30D0DF8B23}"/>
              </a:ext>
            </a:extLst>
          </p:cNvPr>
          <p:cNvGrpSpPr/>
          <p:nvPr userDrawn="1"/>
        </p:nvGrpSpPr>
        <p:grpSpPr>
          <a:xfrm>
            <a:off x="5722660" y="926346"/>
            <a:ext cx="2186596" cy="1486657"/>
            <a:chOff x="5722660" y="926346"/>
            <a:chExt cx="2186596" cy="1486657"/>
          </a:xfrm>
        </p:grpSpPr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59727994-F7A6-4FFC-B741-A07C636807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22660" y="1240980"/>
              <a:ext cx="2186596" cy="3944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06154" indent="-306154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3334" indent="-255128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20513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19" indent="-204103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9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6924" indent="-204103" algn="l" defTabSz="408205" rtl="0" eaLnBrk="1" latinLnBrk="0" hangingPunct="1">
                <a:spcBef>
                  <a:spcPct val="20000"/>
                </a:spcBef>
                <a:buFont typeface="Arial"/>
                <a:buChar char="»"/>
                <a:defRPr kumimoji="1"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129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33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540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74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/>
                <a:t>Calibri  (Heading)</a:t>
              </a:r>
              <a:endParaRPr lang="en-IN" sz="9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E9AEA-A7CA-49B0-8A4F-A1F97F38E41D}"/>
                </a:ext>
              </a:extLst>
            </p:cNvPr>
            <p:cNvSpPr/>
            <p:nvPr userDrawn="1"/>
          </p:nvSpPr>
          <p:spPr>
            <a:xfrm>
              <a:off x="5722661" y="926346"/>
              <a:ext cx="2186595" cy="10237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 Placeholder 2">
              <a:extLst>
                <a:ext uri="{FF2B5EF4-FFF2-40B4-BE49-F238E27FC236}">
                  <a16:creationId xmlns:a16="http://schemas.microsoft.com/office/drawing/2014/main" id="{B33A01CE-65A0-4265-AF94-36546F38ED9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22660" y="2018540"/>
              <a:ext cx="2186596" cy="3944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06154" indent="-306154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3334" indent="-255128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20513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19" indent="-204103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9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6924" indent="-204103" algn="l" defTabSz="408205" rtl="0" eaLnBrk="1" latinLnBrk="0" hangingPunct="1">
                <a:spcBef>
                  <a:spcPct val="20000"/>
                </a:spcBef>
                <a:buFont typeface="Arial"/>
                <a:buChar char="»"/>
                <a:defRPr kumimoji="1"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129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33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540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74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0000"/>
                  </a:solidFill>
                </a:rPr>
                <a:t>Do not use</a:t>
              </a:r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78325-D7D3-4C5F-B574-09CDCFCEB5C1}"/>
              </a:ext>
            </a:extLst>
          </p:cNvPr>
          <p:cNvGrpSpPr/>
          <p:nvPr userDrawn="1"/>
        </p:nvGrpSpPr>
        <p:grpSpPr>
          <a:xfrm>
            <a:off x="725570" y="926346"/>
            <a:ext cx="3615359" cy="3790233"/>
            <a:chOff x="725570" y="926346"/>
            <a:chExt cx="3615359" cy="37902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93C7F3-2040-4CA3-AD6E-CD722B25F145}"/>
                </a:ext>
              </a:extLst>
            </p:cNvPr>
            <p:cNvGrpSpPr/>
            <p:nvPr userDrawn="1"/>
          </p:nvGrpSpPr>
          <p:grpSpPr>
            <a:xfrm>
              <a:off x="1439951" y="926346"/>
              <a:ext cx="2186596" cy="1486657"/>
              <a:chOff x="1439951" y="926346"/>
              <a:chExt cx="2186596" cy="1486657"/>
            </a:xfrm>
          </p:grpSpPr>
          <p:sp>
            <p:nvSpPr>
              <p:cNvPr id="32" name="Text Placeholder 2">
                <a:extLst>
                  <a:ext uri="{FF2B5EF4-FFF2-40B4-BE49-F238E27FC236}">
                    <a16:creationId xmlns:a16="http://schemas.microsoft.com/office/drawing/2014/main" id="{499B00F5-9C42-49F0-9A43-F7F1F523DBEE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439951" y="1240980"/>
                <a:ext cx="2186596" cy="3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06154" indent="-306154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3334" indent="-255128" algn="l" defTabSz="408205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0513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8719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9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6924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5129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3335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61540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9745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/>
                  <a:t>Calibri  (Body)</a:t>
                </a:r>
                <a:endParaRPr lang="en-IN" sz="900" dirty="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8AD28A-D905-4A82-B0ED-252FDDB1AB9C}"/>
                  </a:ext>
                </a:extLst>
              </p:cNvPr>
              <p:cNvSpPr/>
              <p:nvPr userDrawn="1"/>
            </p:nvSpPr>
            <p:spPr>
              <a:xfrm>
                <a:off x="1439952" y="926346"/>
                <a:ext cx="2186595" cy="1023731"/>
              </a:xfrm>
              <a:prstGeom prst="rect">
                <a:avLst/>
              </a:prstGeom>
              <a:noFill/>
              <a:ln w="25400">
                <a:solidFill>
                  <a:srgbClr val="00B7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BBF2C996-7686-4C13-B414-E09D6CCC3C86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439951" y="2018540"/>
                <a:ext cx="2186596" cy="3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06154" indent="-306154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3334" indent="-255128" algn="l" defTabSz="408205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0513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8719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9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6924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5129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3335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61540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9745" indent="-204103" algn="l" defTabSz="408205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00B753"/>
                    </a:solidFill>
                  </a:rPr>
                  <a:t>Use this </a:t>
                </a:r>
                <a:endParaRPr lang="en-IN" sz="900" dirty="0">
                  <a:solidFill>
                    <a:srgbClr val="00B753"/>
                  </a:solidFill>
                </a:endParaRPr>
              </a:p>
            </p:txBody>
          </p:sp>
        </p:grp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9D36A63A-9579-423D-BB49-60B75F98A5F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5570" y="2914372"/>
              <a:ext cx="3615359" cy="18022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06154" indent="-306154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63334" indent="-255128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20513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8719" indent="-204103" algn="l" defTabSz="408205" rtl="0" eaLnBrk="1" latinLnBrk="0" hangingPunct="1">
                <a:spcBef>
                  <a:spcPct val="20000"/>
                </a:spcBef>
                <a:buFont typeface="Arial"/>
                <a:buChar char="–"/>
                <a:defRPr kumimoji="1" sz="9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36924" indent="-204103" algn="l" defTabSz="408205" rtl="0" eaLnBrk="1" latinLnBrk="0" hangingPunct="1">
                <a:spcBef>
                  <a:spcPct val="20000"/>
                </a:spcBef>
                <a:buFont typeface="Arial"/>
                <a:buChar char="»"/>
                <a:defRPr kumimoji="1"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45129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33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540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745" indent="-204103" algn="l" defTabSz="408205" rtl="0" eaLnBrk="1" latinLnBrk="0" hangingPunct="1">
                <a:spcBef>
                  <a:spcPct val="20000"/>
                </a:spcBef>
                <a:buFont typeface="Arial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dirty="0"/>
                <a:t>Font – Calibri Body - 16</a:t>
              </a:r>
            </a:p>
            <a:p>
              <a:pPr lvl="1">
                <a:lnSpc>
                  <a:spcPct val="150000"/>
                </a:lnSpc>
              </a:pPr>
              <a:r>
                <a:rPr lang="en-US" dirty="0"/>
                <a:t>Font – Calibri Body - 12</a:t>
              </a:r>
            </a:p>
            <a:p>
              <a:pPr lvl="2">
                <a:lnSpc>
                  <a:spcPct val="150000"/>
                </a:lnSpc>
              </a:pPr>
              <a:r>
                <a:rPr lang="en-US" sz="1100" dirty="0"/>
                <a:t>Font – Calibri Body - 11</a:t>
              </a:r>
            </a:p>
            <a:p>
              <a:pPr lvl="3">
                <a:lnSpc>
                  <a:spcPct val="150000"/>
                </a:lnSpc>
              </a:pPr>
              <a:r>
                <a:rPr lang="en-US" sz="1000" dirty="0"/>
                <a:t>Font – Calibri Body - 10</a:t>
              </a:r>
            </a:p>
            <a:p>
              <a:pPr marL="1632821" lvl="4" indent="0">
                <a:lnSpc>
                  <a:spcPct val="150000"/>
                </a:lnSpc>
                <a:buFontTx/>
                <a:buNone/>
              </a:pPr>
              <a:r>
                <a:rPr lang="en-US" sz="900" dirty="0"/>
                <a:t>Font – Calibri Body – 9</a:t>
              </a:r>
            </a:p>
            <a:p>
              <a:pPr marL="1836924" lvl="4" indent="-20410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800" dirty="0"/>
                <a:t>Font – Calibri Body – 8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CF39D1-206F-4E85-808A-892707E5CB34}"/>
              </a:ext>
            </a:extLst>
          </p:cNvPr>
          <p:cNvCxnSpPr/>
          <p:nvPr userDrawn="1"/>
        </p:nvCxnSpPr>
        <p:spPr>
          <a:xfrm>
            <a:off x="268357" y="2663687"/>
            <a:ext cx="8557591" cy="0"/>
          </a:xfrm>
          <a:prstGeom prst="lin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498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kumimoji="1" sz="1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kumimoji="1" sz="11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kumimoji="1" sz="1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indent="0" algn="l" defTabSz="408205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None/>
        <a:defRPr kumimoji="1"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700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4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700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sz="700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4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26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</p:sldLayoutIdLst>
  <p:txStyles>
    <p:titleStyle>
      <a:lvl1pPr algn="l" defTabSz="40819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46" indent="-306146" algn="l" defTabSz="40819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17" indent="-255122" algn="l" defTabSz="40819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488" indent="-204098" algn="l" defTabSz="40819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683" indent="-204098" algn="l" defTabSz="40819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78" indent="-204098" algn="l" defTabSz="40819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7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9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6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58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19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39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78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097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17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36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562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0172E29-C2B8-43A9-971A-DC00D673C1C4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700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71F4-B454-406F-876D-6CD50AC1F79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4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700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sz="700" dirty="0">
              <a:solidFill>
                <a:srgbClr val="4E4E4E"/>
              </a:solidFill>
            </a:endParaRP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BEB3ECE-9859-410C-9C8D-5423E0D81A1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4" y="4797941"/>
            <a:ext cx="987430" cy="2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09" r:id="rId23"/>
    <p:sldLayoutId id="2147484010" r:id="rId24"/>
    <p:sldLayoutId id="2147484011" r:id="rId25"/>
    <p:sldLayoutId id="2147484012" r:id="rId26"/>
    <p:sldLayoutId id="2147484013" r:id="rId27"/>
    <p:sldLayoutId id="2147484014" r:id="rId28"/>
    <p:sldLayoutId id="2147484015" r:id="rId29"/>
    <p:sldLayoutId id="2147484016" r:id="rId3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  <p:txStyles>
    <p:titleStyle>
      <a:lvl1pPr algn="l" defTabSz="40819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+mn-lt"/>
          <a:ea typeface="+mj-ea"/>
          <a:cs typeface="Poppins" panose="00000500000000000000" pitchFamily="50" charset="0"/>
        </a:defRPr>
      </a:lvl1pPr>
    </p:titleStyle>
    <p:bodyStyle>
      <a:lvl1pPr marL="306146" indent="-306146" algn="l" defTabSz="40819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17" indent="-255122" algn="l" defTabSz="40819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488" indent="-204098" algn="l" defTabSz="40819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683" indent="-204098" algn="l" defTabSz="40819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78" indent="-204098" algn="l" defTabSz="40819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7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9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6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58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19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39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78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097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17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36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562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700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/>
        </p:nvSpPr>
        <p:spPr>
          <a:xfrm>
            <a:off x="854779" y="4818064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700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sz="700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484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4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3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</p:sldLayoutIdLst>
  <p:txStyles>
    <p:titleStyle>
      <a:lvl1pPr algn="l" defTabSz="408195" rtl="0" eaLnBrk="1" latinLnBrk="0" hangingPunct="1">
        <a:lnSpc>
          <a:spcPct val="100000"/>
        </a:lnSpc>
        <a:spcBef>
          <a:spcPct val="0"/>
        </a:spcBef>
        <a:buNone/>
        <a:defRPr kumimoji="1" lang="en-IN" sz="135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46" indent="-306146" algn="l" defTabSz="40819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17" indent="-255122" algn="l" defTabSz="40819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488" indent="-204098" algn="l" defTabSz="40819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683" indent="-204098" algn="l" defTabSz="40819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78" indent="-204098" algn="l" defTabSz="40819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7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9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63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58" indent="-204098" algn="l" defTabSz="40819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19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39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780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0975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171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366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562" algn="l" defTabSz="40819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B7EA7D0-3859-49E2-A7C5-F323401BE074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7941"/>
            <a:ext cx="987430" cy="2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  <p:sldLayoutId id="2147484061" r:id="rId3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+mn-lt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2D9B57B-B01C-41D4-8334-B357E5159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97" y="3472085"/>
            <a:ext cx="1815503" cy="1671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5EAB6-6FC8-4F1F-876F-2FB2C1AC0E28}"/>
              </a:ext>
            </a:extLst>
          </p:cNvPr>
          <p:cNvSpPr txBox="1"/>
          <p:nvPr userDrawn="1"/>
        </p:nvSpPr>
        <p:spPr>
          <a:xfrm>
            <a:off x="161015" y="2219705"/>
            <a:ext cx="502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b="1" dirty="0">
                <a:solidFill>
                  <a:srgbClr val="4E4E4E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Divider Page </a:t>
            </a:r>
            <a:endParaRPr lang="en-IN" sz="2800" dirty="0">
              <a:solidFill>
                <a:srgbClr val="4E4E4E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BF4A4-D2C1-40F4-9583-7C725FA7D8CD}"/>
              </a:ext>
            </a:extLst>
          </p:cNvPr>
          <p:cNvCxnSpPr>
            <a:cxnSpLocks/>
          </p:cNvCxnSpPr>
          <p:nvPr userDrawn="1"/>
        </p:nvCxnSpPr>
        <p:spPr>
          <a:xfrm>
            <a:off x="0" y="2121315"/>
            <a:ext cx="0" cy="720000"/>
          </a:xfrm>
          <a:prstGeom prst="line">
            <a:avLst/>
          </a:prstGeom>
          <a:ln w="101600" cap="flat">
            <a:solidFill>
              <a:srgbClr val="FBAA1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8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l" defTabSz="408205" rtl="0" eaLnBrk="1" latinLnBrk="0" hangingPunct="1">
        <a:spcBef>
          <a:spcPct val="0"/>
        </a:spcBef>
        <a:buNone/>
        <a:defRPr kumimoji="1" sz="1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table&#10;&#10;Description automatically generated">
            <a:extLst>
              <a:ext uri="{FF2B5EF4-FFF2-40B4-BE49-F238E27FC236}">
                <a16:creationId xmlns:a16="http://schemas.microsoft.com/office/drawing/2014/main" id="{81424EE7-7822-4F46-9079-6EAE0DC45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E6ED5E-589E-47E4-BC57-205938312A8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bg1"/>
                </a:solidFill>
              </a:rPr>
              <a:t>©ACL Digital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03184-A65E-4B9C-B8E8-8052066C97C2}"/>
              </a:ext>
            </a:extLst>
          </p:cNvPr>
          <p:cNvSpPr txBox="1">
            <a:spLocks/>
          </p:cNvSpPr>
          <p:nvPr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7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l">
                <a:defRPr/>
              </a:pPr>
              <a:t>‹#›</a:t>
            </a:fld>
            <a:endParaRPr lang="en-US" sz="7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D5699E-13EC-4C20-B8DF-6E68DB26E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8349"/>
            <a:ext cx="988841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+mn-lt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table&#10;&#10;Description automatically generated">
            <a:extLst>
              <a:ext uri="{FF2B5EF4-FFF2-40B4-BE49-F238E27FC236}">
                <a16:creationId xmlns:a16="http://schemas.microsoft.com/office/drawing/2014/main" id="{81424EE7-7822-4F46-9079-6EAE0DC45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3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E6ED5E-589E-47E4-BC57-205938312A8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9" dirty="0">
              <a:solidFill>
                <a:prstClr val="white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96" dirty="0">
                <a:solidFill>
                  <a:prstClr val="white"/>
                </a:solidFill>
              </a:rPr>
              <a:t>©ACL Digital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A03184-A65E-4B9C-B8E8-8052066C97C2}"/>
              </a:ext>
            </a:extLst>
          </p:cNvPr>
          <p:cNvSpPr txBox="1">
            <a:spLocks/>
          </p:cNvSpPr>
          <p:nvPr/>
        </p:nvSpPr>
        <p:spPr>
          <a:xfrm>
            <a:off x="854779" y="4818064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696" smtClean="0">
                <a:solidFill>
                  <a:prstClr val="white"/>
                </a:solidFill>
              </a:rPr>
              <a:pPr algn="l">
                <a:defRPr/>
              </a:pPr>
              <a:t>‹#›</a:t>
            </a:fld>
            <a:endParaRPr lang="en-US" sz="696" dirty="0">
              <a:solidFill>
                <a:prstClr val="white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D5699E-13EC-4C20-B8DF-6E68DB26E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8349"/>
            <a:ext cx="988841" cy="28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1F2FBA3-A569-4D56-83AD-39AE2C254B19}"/>
              </a:ext>
            </a:extLst>
          </p:cNvPr>
          <p:cNvSpPr txBox="1">
            <a:spLocks/>
          </p:cNvSpPr>
          <p:nvPr/>
        </p:nvSpPr>
        <p:spPr>
          <a:xfrm>
            <a:off x="188598" y="4829884"/>
            <a:ext cx="796161" cy="2047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522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F1A098A-9A3D-4A4D-9A8C-7E954B9ACFB4}"/>
              </a:ext>
            </a:extLst>
          </p:cNvPr>
          <p:cNvSpPr txBox="1">
            <a:spLocks/>
          </p:cNvSpPr>
          <p:nvPr/>
        </p:nvSpPr>
        <p:spPr>
          <a:xfrm>
            <a:off x="710306" y="4829290"/>
            <a:ext cx="341212" cy="20597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z="522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sz="522" dirty="0">
              <a:solidFill>
                <a:srgbClr val="4E4E4E"/>
              </a:solidFill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59B0F4-7E3A-484B-8B21-D8EEBEB3DD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40" y="4716278"/>
            <a:ext cx="1073962" cy="31478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05E75FF-9370-49FB-B8C4-32B9C371B889}"/>
              </a:ext>
            </a:extLst>
          </p:cNvPr>
          <p:cNvSpPr txBox="1">
            <a:spLocks/>
          </p:cNvSpPr>
          <p:nvPr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066DB7C-ABDF-49C7-88DB-8ACA3135E7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7941"/>
            <a:ext cx="987430" cy="2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406181" rtl="0" eaLnBrk="1" latinLnBrk="0" hangingPunct="1">
        <a:lnSpc>
          <a:spcPct val="100000"/>
        </a:lnSpc>
        <a:spcBef>
          <a:spcPct val="0"/>
        </a:spcBef>
        <a:buNone/>
        <a:defRPr kumimoji="1" lang="en-IN" sz="1791" b="1" kern="1200" dirty="0">
          <a:solidFill>
            <a:srgbClr val="4E4E4E"/>
          </a:solidFill>
          <a:latin typeface="+mn-lt"/>
          <a:ea typeface="+mj-ea"/>
          <a:cs typeface="Poppins" panose="00000500000000000000" pitchFamily="50" charset="0"/>
        </a:defRPr>
      </a:lvl1pPr>
    </p:titleStyle>
    <p:bodyStyle>
      <a:lvl1pPr marL="304636" indent="-304636" algn="l" defTabSz="406181" rtl="0" eaLnBrk="1" latinLnBrk="0" hangingPunct="1">
        <a:spcBef>
          <a:spcPct val="20000"/>
        </a:spcBef>
        <a:buFont typeface="Arial"/>
        <a:buChar char="•"/>
        <a:defRPr kumimoji="1" sz="2836" kern="1200">
          <a:solidFill>
            <a:schemeClr val="tx1"/>
          </a:solidFill>
          <a:latin typeface="+mn-lt"/>
          <a:ea typeface="+mn-ea"/>
          <a:cs typeface="+mn-cs"/>
        </a:defRPr>
      </a:lvl1pPr>
      <a:lvl2pPr marL="660045" indent="-253863" algn="l" defTabSz="406181" rtl="0" eaLnBrk="1" latinLnBrk="0" hangingPunct="1">
        <a:spcBef>
          <a:spcPct val="20000"/>
        </a:spcBef>
        <a:buFont typeface="Arial"/>
        <a:buChar char="–"/>
        <a:defRPr kumimoji="1" sz="2501" kern="1200">
          <a:solidFill>
            <a:schemeClr val="tx1"/>
          </a:solidFill>
          <a:latin typeface="+mn-lt"/>
          <a:ea typeface="+mn-ea"/>
          <a:cs typeface="+mn-cs"/>
        </a:defRPr>
      </a:lvl2pPr>
      <a:lvl3pPr marL="1015453" indent="-203091" algn="l" defTabSz="406181" rtl="0" eaLnBrk="1" latinLnBrk="0" hangingPunct="1">
        <a:spcBef>
          <a:spcPct val="20000"/>
        </a:spcBef>
        <a:buFont typeface="Arial"/>
        <a:buChar char="•"/>
        <a:defRPr kumimoji="1" sz="2128" kern="1200">
          <a:solidFill>
            <a:schemeClr val="tx1"/>
          </a:solidFill>
          <a:latin typeface="+mn-lt"/>
          <a:ea typeface="+mn-ea"/>
          <a:cs typeface="+mn-cs"/>
        </a:defRPr>
      </a:lvl3pPr>
      <a:lvl4pPr marL="1421635" indent="-203091" algn="l" defTabSz="406181" rtl="0" eaLnBrk="1" latinLnBrk="0" hangingPunct="1">
        <a:spcBef>
          <a:spcPct val="20000"/>
        </a:spcBef>
        <a:buFont typeface="Arial"/>
        <a:buChar char="–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27816" indent="-203091" algn="l" defTabSz="406181" rtl="0" eaLnBrk="1" latinLnBrk="0" hangingPunct="1">
        <a:spcBef>
          <a:spcPct val="20000"/>
        </a:spcBef>
        <a:buFont typeface="Arial"/>
        <a:buChar char="»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233997" indent="-203091" algn="l" defTabSz="406181" rtl="0" eaLnBrk="1" latinLnBrk="0" hangingPunct="1">
        <a:spcBef>
          <a:spcPct val="20000"/>
        </a:spcBef>
        <a:buFont typeface="Arial"/>
        <a:buChar char="•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640180" indent="-203091" algn="l" defTabSz="406181" rtl="0" eaLnBrk="1" latinLnBrk="0" hangingPunct="1">
        <a:spcBef>
          <a:spcPct val="20000"/>
        </a:spcBef>
        <a:buFont typeface="Arial"/>
        <a:buChar char="•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046360" indent="-203091" algn="l" defTabSz="406181" rtl="0" eaLnBrk="1" latinLnBrk="0" hangingPunct="1">
        <a:spcBef>
          <a:spcPct val="20000"/>
        </a:spcBef>
        <a:buFont typeface="Arial"/>
        <a:buChar char="•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452541" indent="-203091" algn="l" defTabSz="406181" rtl="0" eaLnBrk="1" latinLnBrk="0" hangingPunct="1">
        <a:spcBef>
          <a:spcPct val="20000"/>
        </a:spcBef>
        <a:buFont typeface="Arial"/>
        <a:buChar char="•"/>
        <a:defRPr kumimoji="1" sz="17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6181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2363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18544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24725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0906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37088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43269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49451" algn="l" defTabSz="406181" rtl="0" eaLnBrk="1" latinLnBrk="0" hangingPunct="1">
        <a:defRPr kumimoji="1"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2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94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D4C050-168D-444E-A5FE-CA2E2DB929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D4C050-168D-444E-A5FE-CA2E2DB929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E2CCF2-F570-485E-9AD4-BB8A8A1216FC}"/>
              </a:ext>
            </a:extLst>
          </p:cNvPr>
          <p:cNvGrpSpPr/>
          <p:nvPr userDrawn="1"/>
        </p:nvGrpSpPr>
        <p:grpSpPr>
          <a:xfrm>
            <a:off x="239195" y="660890"/>
            <a:ext cx="8779315" cy="4204441"/>
            <a:chOff x="239195" y="660890"/>
            <a:chExt cx="8779315" cy="420444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A7F50A-8AE0-455E-8B6E-6A280BA128E9}"/>
                </a:ext>
              </a:extLst>
            </p:cNvPr>
            <p:cNvSpPr/>
            <p:nvPr/>
          </p:nvSpPr>
          <p:spPr>
            <a:xfrm>
              <a:off x="239195" y="1954153"/>
              <a:ext cx="4509036" cy="2748637"/>
            </a:xfrm>
            <a:prstGeom prst="roundRect">
              <a:avLst>
                <a:gd name="adj" fmla="val 303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</a:t>
              </a:r>
              <a:endParaRPr lang="en-I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E9CDB9-C778-4357-B36D-177454F5D6F8}"/>
                </a:ext>
              </a:extLst>
            </p:cNvPr>
            <p:cNvSpPr/>
            <p:nvPr/>
          </p:nvSpPr>
          <p:spPr>
            <a:xfrm>
              <a:off x="4851730" y="660890"/>
              <a:ext cx="4166780" cy="4050447"/>
            </a:xfrm>
            <a:prstGeom prst="roundRect">
              <a:avLst>
                <a:gd name="adj" fmla="val 2249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9D684ADA-B36D-4A35-B450-1BC4BB0645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73733"/>
                </p:ext>
              </p:extLst>
            </p:nvPr>
          </p:nvGraphicFramePr>
          <p:xfrm>
            <a:off x="4901741" y="752781"/>
            <a:ext cx="4066759" cy="41125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Rectangle: Rounded Corners 6">
              <a:extLst>
                <a:ext uri="{FF2B5EF4-FFF2-40B4-BE49-F238E27FC236}">
                  <a16:creationId xmlns:a16="http://schemas.microsoft.com/office/drawing/2014/main" id="{0845EF5B-B5FC-4D19-A086-A635AFA019F7}"/>
                </a:ext>
              </a:extLst>
            </p:cNvPr>
            <p:cNvSpPr/>
            <p:nvPr/>
          </p:nvSpPr>
          <p:spPr>
            <a:xfrm>
              <a:off x="239195" y="4237063"/>
              <a:ext cx="4509036" cy="465726"/>
            </a:xfrm>
            <a:custGeom>
              <a:avLst/>
              <a:gdLst>
                <a:gd name="connsiteX0" fmla="*/ 0 w 4509036"/>
                <a:gd name="connsiteY0" fmla="*/ 76399 h 508956"/>
                <a:gd name="connsiteX1" fmla="*/ 76399 w 4509036"/>
                <a:gd name="connsiteY1" fmla="*/ 0 h 508956"/>
                <a:gd name="connsiteX2" fmla="*/ 4432637 w 4509036"/>
                <a:gd name="connsiteY2" fmla="*/ 0 h 508956"/>
                <a:gd name="connsiteX3" fmla="*/ 4509036 w 4509036"/>
                <a:gd name="connsiteY3" fmla="*/ 76399 h 508956"/>
                <a:gd name="connsiteX4" fmla="*/ 4509036 w 4509036"/>
                <a:gd name="connsiteY4" fmla="*/ 432557 h 508956"/>
                <a:gd name="connsiteX5" fmla="*/ 4432637 w 4509036"/>
                <a:gd name="connsiteY5" fmla="*/ 508956 h 508956"/>
                <a:gd name="connsiteX6" fmla="*/ 76399 w 4509036"/>
                <a:gd name="connsiteY6" fmla="*/ 508956 h 508956"/>
                <a:gd name="connsiteX7" fmla="*/ 0 w 4509036"/>
                <a:gd name="connsiteY7" fmla="*/ 432557 h 508956"/>
                <a:gd name="connsiteX8" fmla="*/ 0 w 4509036"/>
                <a:gd name="connsiteY8" fmla="*/ 76399 h 508956"/>
                <a:gd name="connsiteX0" fmla="*/ 4432637 w 4524077"/>
                <a:gd name="connsiteY0" fmla="*/ 0 h 508956"/>
                <a:gd name="connsiteX1" fmla="*/ 4509036 w 4524077"/>
                <a:gd name="connsiteY1" fmla="*/ 76399 h 508956"/>
                <a:gd name="connsiteX2" fmla="*/ 4509036 w 4524077"/>
                <a:gd name="connsiteY2" fmla="*/ 432557 h 508956"/>
                <a:gd name="connsiteX3" fmla="*/ 4432637 w 4524077"/>
                <a:gd name="connsiteY3" fmla="*/ 508956 h 508956"/>
                <a:gd name="connsiteX4" fmla="*/ 76399 w 4524077"/>
                <a:gd name="connsiteY4" fmla="*/ 508956 h 508956"/>
                <a:gd name="connsiteX5" fmla="*/ 0 w 4524077"/>
                <a:gd name="connsiteY5" fmla="*/ 432557 h 508956"/>
                <a:gd name="connsiteX6" fmla="*/ 0 w 4524077"/>
                <a:gd name="connsiteY6" fmla="*/ 76399 h 508956"/>
                <a:gd name="connsiteX7" fmla="*/ 76399 w 4524077"/>
                <a:gd name="connsiteY7" fmla="*/ 0 h 508956"/>
                <a:gd name="connsiteX8" fmla="*/ 4524077 w 4524077"/>
                <a:gd name="connsiteY8" fmla="*/ 91440 h 508956"/>
                <a:gd name="connsiteX0" fmla="*/ 4432637 w 4509036"/>
                <a:gd name="connsiteY0" fmla="*/ 0 h 508956"/>
                <a:gd name="connsiteX1" fmla="*/ 4509036 w 4509036"/>
                <a:gd name="connsiteY1" fmla="*/ 76399 h 508956"/>
                <a:gd name="connsiteX2" fmla="*/ 4509036 w 4509036"/>
                <a:gd name="connsiteY2" fmla="*/ 432557 h 508956"/>
                <a:gd name="connsiteX3" fmla="*/ 4432637 w 4509036"/>
                <a:gd name="connsiteY3" fmla="*/ 508956 h 508956"/>
                <a:gd name="connsiteX4" fmla="*/ 76399 w 4509036"/>
                <a:gd name="connsiteY4" fmla="*/ 508956 h 508956"/>
                <a:gd name="connsiteX5" fmla="*/ 0 w 4509036"/>
                <a:gd name="connsiteY5" fmla="*/ 432557 h 508956"/>
                <a:gd name="connsiteX6" fmla="*/ 0 w 4509036"/>
                <a:gd name="connsiteY6" fmla="*/ 76399 h 508956"/>
                <a:gd name="connsiteX7" fmla="*/ 76399 w 4509036"/>
                <a:gd name="connsiteY7" fmla="*/ 0 h 508956"/>
                <a:gd name="connsiteX0" fmla="*/ 4509036 w 4509036"/>
                <a:gd name="connsiteY0" fmla="*/ 76399 h 508956"/>
                <a:gd name="connsiteX1" fmla="*/ 4509036 w 4509036"/>
                <a:gd name="connsiteY1" fmla="*/ 432557 h 508956"/>
                <a:gd name="connsiteX2" fmla="*/ 4432637 w 4509036"/>
                <a:gd name="connsiteY2" fmla="*/ 508956 h 508956"/>
                <a:gd name="connsiteX3" fmla="*/ 76399 w 4509036"/>
                <a:gd name="connsiteY3" fmla="*/ 508956 h 508956"/>
                <a:gd name="connsiteX4" fmla="*/ 0 w 4509036"/>
                <a:gd name="connsiteY4" fmla="*/ 432557 h 508956"/>
                <a:gd name="connsiteX5" fmla="*/ 0 w 4509036"/>
                <a:gd name="connsiteY5" fmla="*/ 76399 h 508956"/>
                <a:gd name="connsiteX6" fmla="*/ 76399 w 4509036"/>
                <a:gd name="connsiteY6" fmla="*/ 0 h 508956"/>
                <a:gd name="connsiteX0" fmla="*/ 4509036 w 4509036"/>
                <a:gd name="connsiteY0" fmla="*/ 0 h 432557"/>
                <a:gd name="connsiteX1" fmla="*/ 4509036 w 4509036"/>
                <a:gd name="connsiteY1" fmla="*/ 356158 h 432557"/>
                <a:gd name="connsiteX2" fmla="*/ 4432637 w 4509036"/>
                <a:gd name="connsiteY2" fmla="*/ 432557 h 432557"/>
                <a:gd name="connsiteX3" fmla="*/ 76399 w 4509036"/>
                <a:gd name="connsiteY3" fmla="*/ 432557 h 432557"/>
                <a:gd name="connsiteX4" fmla="*/ 0 w 4509036"/>
                <a:gd name="connsiteY4" fmla="*/ 356158 h 432557"/>
                <a:gd name="connsiteX5" fmla="*/ 0 w 4509036"/>
                <a:gd name="connsiteY5" fmla="*/ 0 h 432557"/>
                <a:gd name="connsiteX0" fmla="*/ 4509036 w 4509036"/>
                <a:gd name="connsiteY0" fmla="*/ 0 h 432557"/>
                <a:gd name="connsiteX1" fmla="*/ 4509036 w 4509036"/>
                <a:gd name="connsiteY1" fmla="*/ 356158 h 432557"/>
                <a:gd name="connsiteX2" fmla="*/ 4432637 w 4509036"/>
                <a:gd name="connsiteY2" fmla="*/ 432557 h 432557"/>
                <a:gd name="connsiteX3" fmla="*/ 76399 w 4509036"/>
                <a:gd name="connsiteY3" fmla="*/ 432557 h 432557"/>
                <a:gd name="connsiteX4" fmla="*/ 0 w 4509036"/>
                <a:gd name="connsiteY4" fmla="*/ 356158 h 432557"/>
                <a:gd name="connsiteX5" fmla="*/ 0 w 4509036"/>
                <a:gd name="connsiteY5" fmla="*/ 0 h 432557"/>
                <a:gd name="connsiteX0" fmla="*/ 4509036 w 4509036"/>
                <a:gd name="connsiteY0" fmla="*/ 178594 h 611151"/>
                <a:gd name="connsiteX1" fmla="*/ 4509036 w 4509036"/>
                <a:gd name="connsiteY1" fmla="*/ 534752 h 611151"/>
                <a:gd name="connsiteX2" fmla="*/ 4432637 w 4509036"/>
                <a:gd name="connsiteY2" fmla="*/ 611151 h 611151"/>
                <a:gd name="connsiteX3" fmla="*/ 76399 w 4509036"/>
                <a:gd name="connsiteY3" fmla="*/ 611151 h 611151"/>
                <a:gd name="connsiteX4" fmla="*/ 0 w 4509036"/>
                <a:gd name="connsiteY4" fmla="*/ 534752 h 611151"/>
                <a:gd name="connsiteX5" fmla="*/ 0 w 4509036"/>
                <a:gd name="connsiteY5" fmla="*/ 0 h 611151"/>
                <a:gd name="connsiteX0" fmla="*/ 4509036 w 4509036"/>
                <a:gd name="connsiteY0" fmla="*/ 178594 h 611151"/>
                <a:gd name="connsiteX1" fmla="*/ 4509036 w 4509036"/>
                <a:gd name="connsiteY1" fmla="*/ 534752 h 611151"/>
                <a:gd name="connsiteX2" fmla="*/ 4432637 w 4509036"/>
                <a:gd name="connsiteY2" fmla="*/ 611151 h 611151"/>
                <a:gd name="connsiteX3" fmla="*/ 76399 w 4509036"/>
                <a:gd name="connsiteY3" fmla="*/ 611151 h 611151"/>
                <a:gd name="connsiteX4" fmla="*/ 0 w 4509036"/>
                <a:gd name="connsiteY4" fmla="*/ 534752 h 611151"/>
                <a:gd name="connsiteX5" fmla="*/ 0 w 4509036"/>
                <a:gd name="connsiteY5" fmla="*/ 0 h 611151"/>
                <a:gd name="connsiteX0" fmla="*/ 4509036 w 4509036"/>
                <a:gd name="connsiteY0" fmla="*/ 0 h 623057"/>
                <a:gd name="connsiteX1" fmla="*/ 4509036 w 4509036"/>
                <a:gd name="connsiteY1" fmla="*/ 546658 h 623057"/>
                <a:gd name="connsiteX2" fmla="*/ 4432637 w 4509036"/>
                <a:gd name="connsiteY2" fmla="*/ 623057 h 623057"/>
                <a:gd name="connsiteX3" fmla="*/ 76399 w 4509036"/>
                <a:gd name="connsiteY3" fmla="*/ 623057 h 623057"/>
                <a:gd name="connsiteX4" fmla="*/ 0 w 4509036"/>
                <a:gd name="connsiteY4" fmla="*/ 546658 h 623057"/>
                <a:gd name="connsiteX5" fmla="*/ 0 w 4509036"/>
                <a:gd name="connsiteY5" fmla="*/ 11906 h 62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9036" h="623057">
                  <a:moveTo>
                    <a:pt x="4509036" y="0"/>
                  </a:moveTo>
                  <a:lnTo>
                    <a:pt x="4509036" y="546658"/>
                  </a:lnTo>
                  <a:cubicBezTo>
                    <a:pt x="4509036" y="588852"/>
                    <a:pt x="4474831" y="623057"/>
                    <a:pt x="4432637" y="623057"/>
                  </a:cubicBezTo>
                  <a:lnTo>
                    <a:pt x="76399" y="623057"/>
                  </a:lnTo>
                  <a:cubicBezTo>
                    <a:pt x="34205" y="623057"/>
                    <a:pt x="0" y="588852"/>
                    <a:pt x="0" y="546658"/>
                  </a:cubicBezTo>
                  <a:lnTo>
                    <a:pt x="0" y="11906"/>
                  </a:lnTo>
                </a:path>
              </a:pathLst>
            </a:custGeom>
            <a:ln>
              <a:solidFill>
                <a:schemeClr val="dk1">
                  <a:shade val="95000"/>
                  <a:satMod val="105000"/>
                  <a:alpha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3EA1C8-B0D9-4815-B661-420900CD2676}"/>
                </a:ext>
              </a:extLst>
            </p:cNvPr>
            <p:cNvGrpSpPr/>
            <p:nvPr/>
          </p:nvGrpSpPr>
          <p:grpSpPr>
            <a:xfrm>
              <a:off x="239195" y="2059127"/>
              <a:ext cx="4332805" cy="1798915"/>
              <a:chOff x="239195" y="2717822"/>
              <a:chExt cx="4332805" cy="179891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6FC381-4530-4FEA-9F61-5AA2870AAF09}"/>
                  </a:ext>
                </a:extLst>
              </p:cNvPr>
              <p:cNvSpPr txBox="1"/>
              <p:nvPr/>
            </p:nvSpPr>
            <p:spPr>
              <a:xfrm>
                <a:off x="239195" y="4239738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2013</a:t>
                </a:r>
                <a:endParaRPr lang="en-IN" sz="1100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62E43F8-0597-4191-A649-E31DACC88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772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652A6DA-4C9A-454F-A931-98CAD6722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2178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FB5020F-5A11-43CB-9591-D5936E39A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5584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D324753-40FA-4A40-BAB9-F873BDBA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990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D74E86D-CBF0-4179-BD84-C9F26597B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2396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8C25AAF-F1FF-48CE-9BCC-085CB2586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5802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A4DB7EE-8EE3-4D72-AC52-48CE63413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208" y="2840653"/>
                <a:ext cx="0" cy="1676084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90BBD1C-0DC8-4CF3-9962-C6F9AEECF09A}"/>
                  </a:ext>
                </a:extLst>
              </p:cNvPr>
              <p:cNvSpPr txBox="1"/>
              <p:nvPr/>
            </p:nvSpPr>
            <p:spPr>
              <a:xfrm>
                <a:off x="239195" y="3969576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2015</a:t>
                </a:r>
                <a:endParaRPr lang="en-IN" sz="11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1B81A3-BE78-4976-9EFC-254F38B15358}"/>
                  </a:ext>
                </a:extLst>
              </p:cNvPr>
              <p:cNvSpPr txBox="1"/>
              <p:nvPr/>
            </p:nvSpPr>
            <p:spPr>
              <a:xfrm>
                <a:off x="239195" y="3699414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2016</a:t>
                </a:r>
                <a:endParaRPr lang="en-IN" sz="11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A2C4D1-768A-43B5-9625-94A8A0D4E88C}"/>
                  </a:ext>
                </a:extLst>
              </p:cNvPr>
              <p:cNvSpPr txBox="1"/>
              <p:nvPr/>
            </p:nvSpPr>
            <p:spPr>
              <a:xfrm>
                <a:off x="239195" y="3429797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2017</a:t>
                </a:r>
                <a:endParaRPr lang="en-IN" sz="11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2883AEA-365C-42CE-8DB1-00E591CFCCE6}"/>
                  </a:ext>
                </a:extLst>
              </p:cNvPr>
              <p:cNvSpPr txBox="1"/>
              <p:nvPr/>
            </p:nvSpPr>
            <p:spPr>
              <a:xfrm>
                <a:off x="239195" y="3169855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2018</a:t>
                </a:r>
                <a:endParaRPr lang="en-IN" sz="1100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F457BFF-757F-422E-9962-55630727224C}"/>
                  </a:ext>
                </a:extLst>
              </p:cNvPr>
              <p:cNvCxnSpPr/>
              <p:nvPr/>
            </p:nvCxnSpPr>
            <p:spPr>
              <a:xfrm flipV="1">
                <a:off x="826194" y="2717822"/>
                <a:ext cx="0" cy="1798915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18DA8C2-F4BF-4921-82C9-BFCEB3BC7517}"/>
                  </a:ext>
                </a:extLst>
              </p:cNvPr>
              <p:cNvGrpSpPr/>
              <p:nvPr/>
            </p:nvGrpSpPr>
            <p:grpSpPr>
              <a:xfrm>
                <a:off x="928772" y="3233525"/>
                <a:ext cx="3502399" cy="1219542"/>
                <a:chOff x="928772" y="3369435"/>
                <a:chExt cx="3502399" cy="1219542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D414639D-10AC-48AA-9997-67F0106CC330}"/>
                    </a:ext>
                  </a:extLst>
                </p:cNvPr>
                <p:cNvSpPr/>
                <p:nvPr/>
              </p:nvSpPr>
              <p:spPr>
                <a:xfrm>
                  <a:off x="928772" y="4439318"/>
                  <a:ext cx="3502399" cy="14965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A93CA036-F4CA-46CF-A856-192657F80CDC}"/>
                    </a:ext>
                  </a:extLst>
                </p:cNvPr>
                <p:cNvSpPr/>
                <p:nvPr/>
              </p:nvSpPr>
              <p:spPr>
                <a:xfrm>
                  <a:off x="928772" y="4171848"/>
                  <a:ext cx="3502399" cy="14965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C87C4C76-2ADC-4DC0-8832-0A7B9FCC433A}"/>
                    </a:ext>
                  </a:extLst>
                </p:cNvPr>
                <p:cNvSpPr/>
                <p:nvPr/>
              </p:nvSpPr>
              <p:spPr>
                <a:xfrm>
                  <a:off x="928772" y="3904377"/>
                  <a:ext cx="3502399" cy="14965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88DC8562-D5DD-404D-8F48-7381EF84B1A6}"/>
                    </a:ext>
                  </a:extLst>
                </p:cNvPr>
                <p:cNvSpPr/>
                <p:nvPr/>
              </p:nvSpPr>
              <p:spPr>
                <a:xfrm>
                  <a:off x="928772" y="3636906"/>
                  <a:ext cx="3502399" cy="14965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5BE5C1A3-4D7B-492F-97A7-A3614559E2F2}"/>
                    </a:ext>
                  </a:extLst>
                </p:cNvPr>
                <p:cNvSpPr/>
                <p:nvPr/>
              </p:nvSpPr>
              <p:spPr>
                <a:xfrm>
                  <a:off x="928772" y="3369435"/>
                  <a:ext cx="3502399" cy="14965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02CBCB6-FC5D-4894-A493-F25076A93DC3}"/>
                  </a:ext>
                </a:extLst>
              </p:cNvPr>
              <p:cNvGrpSpPr/>
              <p:nvPr/>
            </p:nvGrpSpPr>
            <p:grpSpPr>
              <a:xfrm>
                <a:off x="928772" y="3233525"/>
                <a:ext cx="2915067" cy="1219542"/>
                <a:chOff x="928772" y="3369435"/>
                <a:chExt cx="2915068" cy="1219542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B2CA072-0FEA-43D5-9C62-5313618A1D7A}"/>
                    </a:ext>
                  </a:extLst>
                </p:cNvPr>
                <p:cNvSpPr/>
                <p:nvPr/>
              </p:nvSpPr>
              <p:spPr>
                <a:xfrm>
                  <a:off x="928772" y="4439318"/>
                  <a:ext cx="852402" cy="149659"/>
                </a:xfrm>
                <a:prstGeom prst="roundRect">
                  <a:avLst/>
                </a:prstGeom>
                <a:solidFill>
                  <a:srgbClr val="223F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BB1241FE-7FE4-4BD6-8FEB-28C286DC9C3C}"/>
                    </a:ext>
                  </a:extLst>
                </p:cNvPr>
                <p:cNvSpPr/>
                <p:nvPr/>
              </p:nvSpPr>
              <p:spPr>
                <a:xfrm>
                  <a:off x="928773" y="4171848"/>
                  <a:ext cx="1607374" cy="162027"/>
                </a:xfrm>
                <a:prstGeom prst="roundRect">
                  <a:avLst/>
                </a:prstGeom>
                <a:solidFill>
                  <a:srgbClr val="223F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F9615D66-CFE4-4F7F-9D4F-89AF5093D825}"/>
                    </a:ext>
                  </a:extLst>
                </p:cNvPr>
                <p:cNvSpPr/>
                <p:nvPr/>
              </p:nvSpPr>
              <p:spPr>
                <a:xfrm>
                  <a:off x="928772" y="3904377"/>
                  <a:ext cx="2014454" cy="149659"/>
                </a:xfrm>
                <a:prstGeom prst="roundRect">
                  <a:avLst/>
                </a:prstGeom>
                <a:solidFill>
                  <a:srgbClr val="223F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DF1F31F8-52A1-4D6D-8E7E-EBCE973792C2}"/>
                    </a:ext>
                  </a:extLst>
                </p:cNvPr>
                <p:cNvSpPr/>
                <p:nvPr/>
              </p:nvSpPr>
              <p:spPr>
                <a:xfrm>
                  <a:off x="928773" y="3636906"/>
                  <a:ext cx="2333625" cy="149659"/>
                </a:xfrm>
                <a:prstGeom prst="roundRect">
                  <a:avLst/>
                </a:prstGeom>
                <a:solidFill>
                  <a:srgbClr val="223F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A22A2998-DF2A-446F-B208-1695E97536F1}"/>
                    </a:ext>
                  </a:extLst>
                </p:cNvPr>
                <p:cNvSpPr/>
                <p:nvPr/>
              </p:nvSpPr>
              <p:spPr>
                <a:xfrm>
                  <a:off x="928772" y="3369435"/>
                  <a:ext cx="2915068" cy="149659"/>
                </a:xfrm>
                <a:prstGeom prst="roundRect">
                  <a:avLst/>
                </a:prstGeom>
                <a:solidFill>
                  <a:srgbClr val="223F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6AE9E1-7D3C-4EF7-9C41-3A78D2B522CE}"/>
                  </a:ext>
                </a:extLst>
              </p:cNvPr>
              <p:cNvSpPr txBox="1"/>
              <p:nvPr/>
            </p:nvSpPr>
            <p:spPr>
              <a:xfrm>
                <a:off x="3816686" y="3176444"/>
                <a:ext cx="5869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~$3bn</a:t>
                </a:r>
                <a:endParaRPr lang="en-IN" sz="1000" dirty="0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D9370DD-CA53-454D-B87F-E4F289CD5C58}"/>
                  </a:ext>
                </a:extLst>
              </p:cNvPr>
              <p:cNvCxnSpPr/>
              <p:nvPr/>
            </p:nvCxnSpPr>
            <p:spPr>
              <a:xfrm>
                <a:off x="826194" y="4516737"/>
                <a:ext cx="3745806" cy="0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3A7DFFF-B7E4-422F-BFC7-44F0B3ED4988}"/>
                  </a:ext>
                </a:extLst>
              </p:cNvPr>
              <p:cNvSpPr txBox="1"/>
              <p:nvPr/>
            </p:nvSpPr>
            <p:spPr>
              <a:xfrm>
                <a:off x="3816686" y="3457385"/>
                <a:ext cx="5869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$2.5bn</a:t>
                </a:r>
                <a:endParaRPr lang="en-IN" sz="10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79973F-6646-426E-97E8-BF73CD0BCF0E}"/>
                  </a:ext>
                </a:extLst>
              </p:cNvPr>
              <p:cNvSpPr txBox="1"/>
              <p:nvPr/>
            </p:nvSpPr>
            <p:spPr>
              <a:xfrm>
                <a:off x="3816686" y="3716341"/>
                <a:ext cx="5869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$2.2bn</a:t>
                </a:r>
                <a:endParaRPr lang="en-IN" sz="10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61571F2-6197-42B2-BF84-137A03273767}"/>
                  </a:ext>
                </a:extLst>
              </p:cNvPr>
              <p:cNvSpPr txBox="1"/>
              <p:nvPr/>
            </p:nvSpPr>
            <p:spPr>
              <a:xfrm>
                <a:off x="3816686" y="3997282"/>
                <a:ext cx="5869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$1.7bn</a:t>
                </a:r>
                <a:endParaRPr lang="en-IN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2DF3D9-3484-4599-983E-A83CA05B1ADB}"/>
                  </a:ext>
                </a:extLst>
              </p:cNvPr>
              <p:cNvSpPr txBox="1"/>
              <p:nvPr/>
            </p:nvSpPr>
            <p:spPr>
              <a:xfrm>
                <a:off x="3816686" y="4246575"/>
                <a:ext cx="5869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$1.3bn</a:t>
                </a:r>
                <a:endParaRPr lang="en-IN" sz="10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200B234-1F4A-4516-86A1-D54157CFF1DD}"/>
                  </a:ext>
                </a:extLst>
              </p:cNvPr>
              <p:cNvSpPr txBox="1"/>
              <p:nvPr/>
            </p:nvSpPr>
            <p:spPr>
              <a:xfrm>
                <a:off x="249244" y="2908598"/>
                <a:ext cx="5869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2019</a:t>
                </a:r>
                <a:endParaRPr lang="en-IN" sz="11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A01BAB-1009-49B7-BF88-20F18D8B67C9}"/>
                </a:ext>
              </a:extLst>
            </p:cNvPr>
            <p:cNvSpPr txBox="1"/>
            <p:nvPr/>
          </p:nvSpPr>
          <p:spPr>
            <a:xfrm>
              <a:off x="1766425" y="3870410"/>
              <a:ext cx="1848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ALTEN Group growth</a:t>
              </a:r>
              <a:endParaRPr lang="en-IN" sz="11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BD33CB-3F6A-4746-A81B-03CADFCFCE1E}"/>
                </a:ext>
              </a:extLst>
            </p:cNvPr>
            <p:cNvSpPr txBox="1"/>
            <p:nvPr/>
          </p:nvSpPr>
          <p:spPr>
            <a:xfrm>
              <a:off x="407106" y="4250914"/>
              <a:ext cx="1217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Average growth </a:t>
              </a:r>
              <a:r>
                <a:rPr lang="en-US" sz="1000" b="1" dirty="0"/>
                <a:t>+16%</a:t>
              </a:r>
              <a:endParaRPr lang="en-IN" sz="10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7B827-C6BA-4483-A265-51C8445B16C2}"/>
                </a:ext>
              </a:extLst>
            </p:cNvPr>
            <p:cNvSpPr txBox="1"/>
            <p:nvPr/>
          </p:nvSpPr>
          <p:spPr>
            <a:xfrm>
              <a:off x="1885055" y="4257653"/>
              <a:ext cx="1217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Overage growth </a:t>
              </a:r>
              <a:r>
                <a:rPr lang="en-US" sz="1000" b="1" dirty="0"/>
                <a:t>+14%</a:t>
              </a:r>
              <a:endParaRPr lang="en-IN" sz="1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1FE6CB-3713-46F7-A14F-4B4356F11CB1}"/>
                </a:ext>
              </a:extLst>
            </p:cNvPr>
            <p:cNvSpPr txBox="1"/>
            <p:nvPr/>
          </p:nvSpPr>
          <p:spPr>
            <a:xfrm>
              <a:off x="3363004" y="4257653"/>
              <a:ext cx="1217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Strong Financial Health</a:t>
              </a:r>
              <a:endParaRPr lang="en-IN" sz="10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796D99-B14E-4BCE-BC3C-9B3246AD29A2}"/>
                </a:ext>
              </a:extLst>
            </p:cNvPr>
            <p:cNvCxnSpPr>
              <a:cxnSpLocks/>
            </p:cNvCxnSpPr>
            <p:nvPr/>
          </p:nvCxnSpPr>
          <p:spPr>
            <a:xfrm>
              <a:off x="239195" y="4237063"/>
              <a:ext cx="4509036" cy="0"/>
            </a:xfrm>
            <a:prstGeom prst="line">
              <a:avLst/>
            </a:prstGeom>
            <a:ln>
              <a:solidFill>
                <a:schemeClr val="dk1">
                  <a:shade val="95000"/>
                  <a:satMod val="105000"/>
                  <a:alpha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AF7467-DFA1-42EC-A5FF-231FD34CBF6F}"/>
                </a:ext>
              </a:extLst>
            </p:cNvPr>
            <p:cNvCxnSpPr/>
            <p:nvPr/>
          </p:nvCxnSpPr>
          <p:spPr>
            <a:xfrm>
              <a:off x="1742648" y="4237063"/>
              <a:ext cx="0" cy="465726"/>
            </a:xfrm>
            <a:prstGeom prst="line">
              <a:avLst/>
            </a:prstGeom>
            <a:ln>
              <a:solidFill>
                <a:schemeClr val="dk1">
                  <a:shade val="95000"/>
                  <a:satMod val="105000"/>
                  <a:alpha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C9ED12-D3CD-4F10-9274-C3B8247E5D3B}"/>
                </a:ext>
              </a:extLst>
            </p:cNvPr>
            <p:cNvCxnSpPr/>
            <p:nvPr/>
          </p:nvCxnSpPr>
          <p:spPr>
            <a:xfrm>
              <a:off x="3242310" y="4237063"/>
              <a:ext cx="0" cy="465726"/>
            </a:xfrm>
            <a:prstGeom prst="line">
              <a:avLst/>
            </a:prstGeom>
            <a:ln>
              <a:solidFill>
                <a:schemeClr val="dk1">
                  <a:shade val="95000"/>
                  <a:satMod val="105000"/>
                  <a:alpha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F27EE6-F429-4404-8CE3-92E843695FD3}"/>
                </a:ext>
              </a:extLst>
            </p:cNvPr>
            <p:cNvGrpSpPr/>
            <p:nvPr/>
          </p:nvGrpSpPr>
          <p:grpSpPr>
            <a:xfrm>
              <a:off x="1401162" y="660890"/>
              <a:ext cx="1043232" cy="1244243"/>
              <a:chOff x="1332437" y="660890"/>
              <a:chExt cx="1043232" cy="124424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A2E89F3-A7F3-4823-9AE9-EED9287C4AA5}"/>
                  </a:ext>
                </a:extLst>
              </p:cNvPr>
              <p:cNvGrpSpPr/>
              <p:nvPr/>
            </p:nvGrpSpPr>
            <p:grpSpPr>
              <a:xfrm>
                <a:off x="1332437" y="660890"/>
                <a:ext cx="1043232" cy="1244243"/>
                <a:chOff x="239195" y="946298"/>
                <a:chExt cx="1043232" cy="124424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8C682FB-4648-41E3-AF61-73F67B296172}"/>
                    </a:ext>
                  </a:extLst>
                </p:cNvPr>
                <p:cNvGrpSpPr/>
                <p:nvPr/>
              </p:nvGrpSpPr>
              <p:grpSpPr>
                <a:xfrm>
                  <a:off x="239195" y="946298"/>
                  <a:ext cx="1043232" cy="1244243"/>
                  <a:chOff x="21431" y="946298"/>
                  <a:chExt cx="793420" cy="946297"/>
                </a:xfrm>
              </p:grpSpPr>
              <p:sp>
                <p:nvSpPr>
                  <p:cNvPr id="48" name="Rectangle: Rounded Corners 47">
                    <a:extLst>
                      <a:ext uri="{FF2B5EF4-FFF2-40B4-BE49-F238E27FC236}">
                        <a16:creationId xmlns:a16="http://schemas.microsoft.com/office/drawing/2014/main" id="{FB1F8DEC-7304-41E9-82E0-7FDB68490AF9}"/>
                      </a:ext>
                    </a:extLst>
                  </p:cNvPr>
                  <p:cNvSpPr/>
                  <p:nvPr/>
                </p:nvSpPr>
                <p:spPr>
                  <a:xfrm>
                    <a:off x="21431" y="946298"/>
                    <a:ext cx="765544" cy="946297"/>
                  </a:xfrm>
                  <a:prstGeom prst="roundRect">
                    <a:avLst>
                      <a:gd name="adj" fmla="val 8334"/>
                    </a:avLst>
                  </a:prstGeom>
                  <a:solidFill>
                    <a:srgbClr val="223F99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315018-6454-42C2-BA8C-04BC1A41BB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1" y="1223700"/>
                    <a:ext cx="793420" cy="391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   2,624 M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000" dirty="0">
                        <a:solidFill>
                          <a:schemeClr val="bg1"/>
                        </a:solidFill>
                      </a:rPr>
                      <a:t>Turnover (2019)</a:t>
                    </a:r>
                    <a:endParaRPr lang="en-IN" sz="9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D158F46-B684-4889-9BC1-5256D0569DE8}"/>
                    </a:ext>
                  </a:extLst>
                </p:cNvPr>
                <p:cNvCxnSpPr/>
                <p:nvPr/>
              </p:nvCxnSpPr>
              <p:spPr>
                <a:xfrm>
                  <a:off x="334748" y="2010727"/>
                  <a:ext cx="223102" cy="0"/>
                </a:xfrm>
                <a:prstGeom prst="line">
                  <a:avLst/>
                </a:prstGeom>
                <a:ln>
                  <a:solidFill>
                    <a:schemeClr val="bg1">
                      <a:alpha val="1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303B971E-5B06-49EA-A8DE-64F50BCF5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09209" y="1124763"/>
                <a:ext cx="102969" cy="115841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1E6CC296-C6B0-4CE3-A1C4-669BB560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04447" y="752478"/>
                <a:ext cx="220337" cy="216665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C483F3-26DB-466A-A904-8803B78AE8A2}"/>
                </a:ext>
              </a:extLst>
            </p:cNvPr>
            <p:cNvGrpSpPr/>
            <p:nvPr/>
          </p:nvGrpSpPr>
          <p:grpSpPr>
            <a:xfrm>
              <a:off x="259291" y="660890"/>
              <a:ext cx="1006579" cy="1244243"/>
              <a:chOff x="239195" y="660890"/>
              <a:chExt cx="1006579" cy="124424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C8275C6-5A19-4D61-A95E-76C43AD06D95}"/>
                  </a:ext>
                </a:extLst>
              </p:cNvPr>
              <p:cNvGrpSpPr/>
              <p:nvPr/>
            </p:nvGrpSpPr>
            <p:grpSpPr>
              <a:xfrm>
                <a:off x="239195" y="660890"/>
                <a:ext cx="1006579" cy="1244243"/>
                <a:chOff x="239195" y="946298"/>
                <a:chExt cx="1006579" cy="1244243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4449D2F-C2B3-42A6-A081-58A2B0477DDF}"/>
                    </a:ext>
                  </a:extLst>
                </p:cNvPr>
                <p:cNvGrpSpPr/>
                <p:nvPr/>
              </p:nvGrpSpPr>
              <p:grpSpPr>
                <a:xfrm>
                  <a:off x="239195" y="946298"/>
                  <a:ext cx="1006579" cy="1244243"/>
                  <a:chOff x="21431" y="946298"/>
                  <a:chExt cx="765544" cy="946297"/>
                </a:xfrm>
              </p:grpSpPr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23DCFC68-A9A0-41E1-9360-F432B8F914CC}"/>
                      </a:ext>
                    </a:extLst>
                  </p:cNvPr>
                  <p:cNvSpPr/>
                  <p:nvPr/>
                </p:nvSpPr>
                <p:spPr>
                  <a:xfrm>
                    <a:off x="21431" y="946298"/>
                    <a:ext cx="765544" cy="946297"/>
                  </a:xfrm>
                  <a:prstGeom prst="roundRect">
                    <a:avLst>
                      <a:gd name="adj" fmla="val 8334"/>
                    </a:avLst>
                  </a:prstGeom>
                  <a:solidFill>
                    <a:srgbClr val="223F99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9AEDDFA-A1D8-4525-A538-3C05DE058FC8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1" y="1223700"/>
                    <a:ext cx="765544" cy="391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37,200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000" dirty="0">
                        <a:solidFill>
                          <a:schemeClr val="bg1"/>
                        </a:solidFill>
                      </a:rPr>
                      <a:t>Employees</a:t>
                    </a:r>
                    <a:endParaRPr lang="en-IN" sz="9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6E798A7-70DD-4B28-9977-3387CA91D778}"/>
                    </a:ext>
                  </a:extLst>
                </p:cNvPr>
                <p:cNvCxnSpPr/>
                <p:nvPr/>
              </p:nvCxnSpPr>
              <p:spPr>
                <a:xfrm>
                  <a:off x="334748" y="2010727"/>
                  <a:ext cx="223102" cy="0"/>
                </a:xfrm>
                <a:prstGeom prst="line">
                  <a:avLst/>
                </a:prstGeom>
                <a:ln>
                  <a:solidFill>
                    <a:schemeClr val="bg1">
                      <a:alpha val="1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9769D303-8DE2-415B-B6E7-296C98831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5546" y="747970"/>
                <a:ext cx="155468" cy="22568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A10B3E-7742-4B02-9E30-A5CE76DEDF36}"/>
                </a:ext>
              </a:extLst>
            </p:cNvPr>
            <p:cNvGrpSpPr/>
            <p:nvPr/>
          </p:nvGrpSpPr>
          <p:grpSpPr>
            <a:xfrm>
              <a:off x="3721556" y="660890"/>
              <a:ext cx="1006579" cy="1244243"/>
              <a:chOff x="3741652" y="660890"/>
              <a:chExt cx="1006579" cy="124424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687717-C451-481F-A99E-2FDAC10931E4}"/>
                  </a:ext>
                </a:extLst>
              </p:cNvPr>
              <p:cNvGrpSpPr/>
              <p:nvPr/>
            </p:nvGrpSpPr>
            <p:grpSpPr>
              <a:xfrm>
                <a:off x="3741652" y="660890"/>
                <a:ext cx="1006579" cy="1244243"/>
                <a:chOff x="239195" y="946298"/>
                <a:chExt cx="1006579" cy="124424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8497A00-D16C-4719-8B4E-C89D8DAF2BF0}"/>
                    </a:ext>
                  </a:extLst>
                </p:cNvPr>
                <p:cNvGrpSpPr/>
                <p:nvPr/>
              </p:nvGrpSpPr>
              <p:grpSpPr>
                <a:xfrm>
                  <a:off x="239195" y="946298"/>
                  <a:ext cx="1006579" cy="1244243"/>
                  <a:chOff x="21431" y="946298"/>
                  <a:chExt cx="765544" cy="946297"/>
                </a:xfrm>
              </p:grpSpPr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81FEE006-6CE1-4A08-A153-A3DCA6A2059E}"/>
                      </a:ext>
                    </a:extLst>
                  </p:cNvPr>
                  <p:cNvSpPr/>
                  <p:nvPr/>
                </p:nvSpPr>
                <p:spPr>
                  <a:xfrm>
                    <a:off x="21431" y="946298"/>
                    <a:ext cx="765544" cy="946297"/>
                  </a:xfrm>
                  <a:prstGeom prst="roundRect">
                    <a:avLst>
                      <a:gd name="adj" fmla="val 8334"/>
                    </a:avLst>
                  </a:prstGeom>
                  <a:solidFill>
                    <a:srgbClr val="223F99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ACA7263-C565-40F8-B383-EB694004A430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1" y="1223700"/>
                    <a:ext cx="765544" cy="391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28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000" dirty="0">
                        <a:solidFill>
                          <a:schemeClr val="bg1"/>
                        </a:solidFill>
                      </a:rPr>
                      <a:t>Countries</a:t>
                    </a:r>
                    <a:endParaRPr lang="en-IN" sz="9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885E958-7A5D-48B3-9E6F-C84EF3B6C7AA}"/>
                    </a:ext>
                  </a:extLst>
                </p:cNvPr>
                <p:cNvCxnSpPr/>
                <p:nvPr/>
              </p:nvCxnSpPr>
              <p:spPr>
                <a:xfrm>
                  <a:off x="334748" y="2010727"/>
                  <a:ext cx="223102" cy="0"/>
                </a:xfrm>
                <a:prstGeom prst="line">
                  <a:avLst/>
                </a:prstGeom>
                <a:ln>
                  <a:solidFill>
                    <a:schemeClr val="bg1">
                      <a:alpha val="1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C7D229C8-DB95-493A-9F9D-D2146AF41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821254" y="743719"/>
                <a:ext cx="234182" cy="234182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13D486-31F7-46E2-B3E9-68C3053FC1C4}"/>
                </a:ext>
              </a:extLst>
            </p:cNvPr>
            <p:cNvGrpSpPr/>
            <p:nvPr/>
          </p:nvGrpSpPr>
          <p:grpSpPr>
            <a:xfrm>
              <a:off x="2579686" y="660890"/>
              <a:ext cx="1006579" cy="1244243"/>
              <a:chOff x="2425679" y="660890"/>
              <a:chExt cx="1006579" cy="124424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D16D0D2-CB24-4E83-A419-24B57F889901}"/>
                  </a:ext>
                </a:extLst>
              </p:cNvPr>
              <p:cNvSpPr/>
              <p:nvPr/>
            </p:nvSpPr>
            <p:spPr>
              <a:xfrm>
                <a:off x="2425679" y="660890"/>
                <a:ext cx="1006579" cy="1244243"/>
              </a:xfrm>
              <a:prstGeom prst="roundRect">
                <a:avLst>
                  <a:gd name="adj" fmla="val 8334"/>
                </a:avLst>
              </a:prstGeom>
              <a:solidFill>
                <a:srgbClr val="223F9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3CD5A-BA49-4F8C-BD6C-F0D69ED18837}"/>
                  </a:ext>
                </a:extLst>
              </p:cNvPr>
              <p:cNvSpPr txBox="1"/>
              <p:nvPr/>
            </p:nvSpPr>
            <p:spPr>
              <a:xfrm>
                <a:off x="2425679" y="1025633"/>
                <a:ext cx="1006579" cy="51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3700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</a:rPr>
                  <a:t>Customers</a:t>
                </a:r>
                <a:endParaRPr lang="en-IN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AB626BC-E47B-42E3-B475-6A6B19ACA662}"/>
                  </a:ext>
                </a:extLst>
              </p:cNvPr>
              <p:cNvCxnSpPr/>
              <p:nvPr/>
            </p:nvCxnSpPr>
            <p:spPr>
              <a:xfrm>
                <a:off x="2521232" y="1725319"/>
                <a:ext cx="223102" cy="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5E0D18B9-066E-4932-BE94-7A55C1B3C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491573" y="748193"/>
                <a:ext cx="206465" cy="2252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87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BC928C13-A7C2-4BFA-964E-1BCD62FC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4EA746-DDDF-4923-A57A-FBF0321CE8D6}"/>
              </a:ext>
            </a:extLst>
          </p:cNvPr>
          <p:cNvGrpSpPr/>
          <p:nvPr userDrawn="1"/>
        </p:nvGrpSpPr>
        <p:grpSpPr>
          <a:xfrm>
            <a:off x="218337" y="397567"/>
            <a:ext cx="8707326" cy="4639812"/>
            <a:chOff x="-2931" y="391629"/>
            <a:chExt cx="8923642" cy="47550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4C88F5-0825-488B-AD05-37238BE799F0}"/>
                </a:ext>
              </a:extLst>
            </p:cNvPr>
            <p:cNvGrpSpPr/>
            <p:nvPr/>
          </p:nvGrpSpPr>
          <p:grpSpPr>
            <a:xfrm>
              <a:off x="1993887" y="4052919"/>
              <a:ext cx="6088780" cy="1093789"/>
              <a:chOff x="2658515" y="5403893"/>
              <a:chExt cx="8118373" cy="1458386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3835B76-C2EF-4B21-9916-44044A152E8E}"/>
                  </a:ext>
                </a:extLst>
              </p:cNvPr>
              <p:cNvCxnSpPr/>
              <p:nvPr/>
            </p:nvCxnSpPr>
            <p:spPr>
              <a:xfrm rot="5400000">
                <a:off x="5691555" y="6008874"/>
                <a:ext cx="82288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B2A19F-29B1-47B3-92AD-184A916389BA}"/>
                  </a:ext>
                </a:extLst>
              </p:cNvPr>
              <p:cNvSpPr txBox="1"/>
              <p:nvPr/>
            </p:nvSpPr>
            <p:spPr>
              <a:xfrm>
                <a:off x="2658515" y="5684880"/>
                <a:ext cx="226893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355"/>
                <a:r>
                  <a:rPr lang="en-IN" sz="800" b="1" dirty="0">
                    <a:solidFill>
                      <a:prstClr val="black"/>
                    </a:solidFill>
                    <a:latin typeface="Calibri"/>
                  </a:rPr>
                  <a:t>Enterprise Platforms</a:t>
                </a:r>
              </a:p>
              <a:p>
                <a:pPr algn="r" defTabSz="914355"/>
                <a:r>
                  <a:rPr lang="en-IN" sz="800" b="1" dirty="0">
                    <a:solidFill>
                      <a:prstClr val="black"/>
                    </a:solidFill>
                    <a:latin typeface="Calibri"/>
                  </a:rPr>
                  <a:t>(Oracle, SAP, Microsoft) 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E9F6B45-1244-4F32-991F-48D49625F8EA}"/>
                  </a:ext>
                </a:extLst>
              </p:cNvPr>
              <p:cNvSpPr txBox="1"/>
              <p:nvPr/>
            </p:nvSpPr>
            <p:spPr>
              <a:xfrm>
                <a:off x="7256684" y="5711811"/>
                <a:ext cx="352020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IN" sz="800" b="1" dirty="0">
                    <a:solidFill>
                      <a:prstClr val="black"/>
                    </a:solidFill>
                    <a:latin typeface="Calibri"/>
                  </a:rPr>
                  <a:t>Digital Technology Transformation</a:t>
                </a:r>
              </a:p>
              <a:p>
                <a:pPr defTabSz="914355"/>
                <a:r>
                  <a:rPr lang="en-IN" sz="800" b="1" dirty="0">
                    <a:solidFill>
                      <a:prstClr val="black"/>
                    </a:solidFill>
                    <a:latin typeface="Calibri"/>
                  </a:rPr>
                  <a:t>(RPA, Cybersecurity, Cloud, IoT , Blockchain, AI, Analytics)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ED77221-8A9B-41B6-BFD6-EA8D4D3D33AC}"/>
                  </a:ext>
                </a:extLst>
              </p:cNvPr>
              <p:cNvSpPr txBox="1"/>
              <p:nvPr/>
            </p:nvSpPr>
            <p:spPr>
              <a:xfrm>
                <a:off x="5215056" y="6410874"/>
                <a:ext cx="1881403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Digital Customer Experience Platforms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E2CE15B-B6EC-48A0-965C-C262D904B89C}"/>
                  </a:ext>
                </a:extLst>
              </p:cNvPr>
              <p:cNvGrpSpPr/>
              <p:nvPr/>
            </p:nvGrpSpPr>
            <p:grpSpPr>
              <a:xfrm rot="10800000">
                <a:off x="4902383" y="5403893"/>
                <a:ext cx="2356913" cy="1020950"/>
                <a:chOff x="3673649" y="543928"/>
                <a:chExt cx="1767685" cy="765713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F5CD36-BC81-4428-A09C-C17572E449E0}"/>
                    </a:ext>
                  </a:extLst>
                </p:cNvPr>
                <p:cNvGrpSpPr/>
                <p:nvPr/>
              </p:nvGrpSpPr>
              <p:grpSpPr>
                <a:xfrm>
                  <a:off x="3673649" y="965375"/>
                  <a:ext cx="1767685" cy="344266"/>
                  <a:chOff x="3673649" y="965375"/>
                  <a:chExt cx="1767685" cy="344266"/>
                </a:xfrm>
              </p:grpSpPr>
              <p:sp>
                <p:nvSpPr>
                  <p:cNvPr id="79" name="Rounded Rectangle 14">
                    <a:extLst>
                      <a:ext uri="{FF2B5EF4-FFF2-40B4-BE49-F238E27FC236}">
                        <a16:creationId xmlns:a16="http://schemas.microsoft.com/office/drawing/2014/main" id="{68A46804-F07F-4D4E-BB05-B048560BA76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130" y="302419"/>
                    <a:ext cx="306718" cy="1707726"/>
                  </a:xfrm>
                  <a:custGeom>
                    <a:avLst/>
                    <a:gdLst>
                      <a:gd name="connsiteX0" fmla="*/ 0 w 586197"/>
                      <a:gd name="connsiteY0" fmla="*/ 169141 h 1707237"/>
                      <a:gd name="connsiteX1" fmla="*/ 169141 w 586197"/>
                      <a:gd name="connsiteY1" fmla="*/ 0 h 1707237"/>
                      <a:gd name="connsiteX2" fmla="*/ 417056 w 586197"/>
                      <a:gd name="connsiteY2" fmla="*/ 0 h 1707237"/>
                      <a:gd name="connsiteX3" fmla="*/ 586197 w 586197"/>
                      <a:gd name="connsiteY3" fmla="*/ 169141 h 1707237"/>
                      <a:gd name="connsiteX4" fmla="*/ 586197 w 586197"/>
                      <a:gd name="connsiteY4" fmla="*/ 1538096 h 1707237"/>
                      <a:gd name="connsiteX5" fmla="*/ 417056 w 586197"/>
                      <a:gd name="connsiteY5" fmla="*/ 1707237 h 1707237"/>
                      <a:gd name="connsiteX6" fmla="*/ 169141 w 586197"/>
                      <a:gd name="connsiteY6" fmla="*/ 1707237 h 1707237"/>
                      <a:gd name="connsiteX7" fmla="*/ 0 w 586197"/>
                      <a:gd name="connsiteY7" fmla="*/ 1538096 h 1707237"/>
                      <a:gd name="connsiteX8" fmla="*/ 0 w 586197"/>
                      <a:gd name="connsiteY8" fmla="*/ 169141 h 1707237"/>
                      <a:gd name="connsiteX0" fmla="*/ 586197 w 677637"/>
                      <a:gd name="connsiteY0" fmla="*/ 169141 h 1707237"/>
                      <a:gd name="connsiteX1" fmla="*/ 586197 w 677637"/>
                      <a:gd name="connsiteY1" fmla="*/ 1538096 h 1707237"/>
                      <a:gd name="connsiteX2" fmla="*/ 417056 w 677637"/>
                      <a:gd name="connsiteY2" fmla="*/ 1707237 h 1707237"/>
                      <a:gd name="connsiteX3" fmla="*/ 169141 w 677637"/>
                      <a:gd name="connsiteY3" fmla="*/ 1707237 h 1707237"/>
                      <a:gd name="connsiteX4" fmla="*/ 0 w 677637"/>
                      <a:gd name="connsiteY4" fmla="*/ 1538096 h 1707237"/>
                      <a:gd name="connsiteX5" fmla="*/ 0 w 677637"/>
                      <a:gd name="connsiteY5" fmla="*/ 169141 h 1707237"/>
                      <a:gd name="connsiteX6" fmla="*/ 169141 w 677637"/>
                      <a:gd name="connsiteY6" fmla="*/ 0 h 1707237"/>
                      <a:gd name="connsiteX7" fmla="*/ 417056 w 677637"/>
                      <a:gd name="connsiteY7" fmla="*/ 0 h 1707237"/>
                      <a:gd name="connsiteX8" fmla="*/ 677637 w 677637"/>
                      <a:gd name="connsiteY8" fmla="*/ 260581 h 1707237"/>
                      <a:gd name="connsiteX0" fmla="*/ 586197 w 677637"/>
                      <a:gd name="connsiteY0" fmla="*/ 1538096 h 1707237"/>
                      <a:gd name="connsiteX1" fmla="*/ 417056 w 677637"/>
                      <a:gd name="connsiteY1" fmla="*/ 1707237 h 1707237"/>
                      <a:gd name="connsiteX2" fmla="*/ 169141 w 677637"/>
                      <a:gd name="connsiteY2" fmla="*/ 1707237 h 1707237"/>
                      <a:gd name="connsiteX3" fmla="*/ 0 w 677637"/>
                      <a:gd name="connsiteY3" fmla="*/ 1538096 h 1707237"/>
                      <a:gd name="connsiteX4" fmla="*/ 0 w 677637"/>
                      <a:gd name="connsiteY4" fmla="*/ 169141 h 1707237"/>
                      <a:gd name="connsiteX5" fmla="*/ 169141 w 677637"/>
                      <a:gd name="connsiteY5" fmla="*/ 0 h 1707237"/>
                      <a:gd name="connsiteX6" fmla="*/ 417056 w 677637"/>
                      <a:gd name="connsiteY6" fmla="*/ 0 h 1707237"/>
                      <a:gd name="connsiteX7" fmla="*/ 677637 w 677637"/>
                      <a:gd name="connsiteY7" fmla="*/ 260581 h 1707237"/>
                      <a:gd name="connsiteX0" fmla="*/ 417056 w 677637"/>
                      <a:gd name="connsiteY0" fmla="*/ 1707237 h 1707237"/>
                      <a:gd name="connsiteX1" fmla="*/ 169141 w 677637"/>
                      <a:gd name="connsiteY1" fmla="*/ 1707237 h 1707237"/>
                      <a:gd name="connsiteX2" fmla="*/ 0 w 677637"/>
                      <a:gd name="connsiteY2" fmla="*/ 1538096 h 1707237"/>
                      <a:gd name="connsiteX3" fmla="*/ 0 w 677637"/>
                      <a:gd name="connsiteY3" fmla="*/ 169141 h 1707237"/>
                      <a:gd name="connsiteX4" fmla="*/ 169141 w 677637"/>
                      <a:gd name="connsiteY4" fmla="*/ 0 h 1707237"/>
                      <a:gd name="connsiteX5" fmla="*/ 417056 w 677637"/>
                      <a:gd name="connsiteY5" fmla="*/ 0 h 1707237"/>
                      <a:gd name="connsiteX6" fmla="*/ 677637 w 677637"/>
                      <a:gd name="connsiteY6" fmla="*/ 260581 h 1707237"/>
                      <a:gd name="connsiteX0" fmla="*/ 417056 w 417056"/>
                      <a:gd name="connsiteY0" fmla="*/ 1707237 h 1707237"/>
                      <a:gd name="connsiteX1" fmla="*/ 169141 w 417056"/>
                      <a:gd name="connsiteY1" fmla="*/ 1707237 h 1707237"/>
                      <a:gd name="connsiteX2" fmla="*/ 0 w 417056"/>
                      <a:gd name="connsiteY2" fmla="*/ 1538096 h 1707237"/>
                      <a:gd name="connsiteX3" fmla="*/ 0 w 417056"/>
                      <a:gd name="connsiteY3" fmla="*/ 169141 h 1707237"/>
                      <a:gd name="connsiteX4" fmla="*/ 169141 w 417056"/>
                      <a:gd name="connsiteY4" fmla="*/ 0 h 1707237"/>
                      <a:gd name="connsiteX5" fmla="*/ 417056 w 417056"/>
                      <a:gd name="connsiteY5" fmla="*/ 0 h 1707237"/>
                      <a:gd name="connsiteX0" fmla="*/ 417056 w 417056"/>
                      <a:gd name="connsiteY0" fmla="*/ 1707237 h 1707726"/>
                      <a:gd name="connsiteX1" fmla="*/ 306718 w 417056"/>
                      <a:gd name="connsiteY1" fmla="*/ 1707726 h 1707726"/>
                      <a:gd name="connsiteX2" fmla="*/ 169141 w 417056"/>
                      <a:gd name="connsiteY2" fmla="*/ 1707237 h 1707726"/>
                      <a:gd name="connsiteX3" fmla="*/ 0 w 417056"/>
                      <a:gd name="connsiteY3" fmla="*/ 1538096 h 1707726"/>
                      <a:gd name="connsiteX4" fmla="*/ 0 w 417056"/>
                      <a:gd name="connsiteY4" fmla="*/ 169141 h 1707726"/>
                      <a:gd name="connsiteX5" fmla="*/ 169141 w 417056"/>
                      <a:gd name="connsiteY5" fmla="*/ 0 h 1707726"/>
                      <a:gd name="connsiteX6" fmla="*/ 417056 w 417056"/>
                      <a:gd name="connsiteY6" fmla="*/ 0 h 1707726"/>
                      <a:gd name="connsiteX0" fmla="*/ 306718 w 417056"/>
                      <a:gd name="connsiteY0" fmla="*/ 1707726 h 1707726"/>
                      <a:gd name="connsiteX1" fmla="*/ 169141 w 417056"/>
                      <a:gd name="connsiteY1" fmla="*/ 1707237 h 1707726"/>
                      <a:gd name="connsiteX2" fmla="*/ 0 w 417056"/>
                      <a:gd name="connsiteY2" fmla="*/ 1538096 h 1707726"/>
                      <a:gd name="connsiteX3" fmla="*/ 0 w 417056"/>
                      <a:gd name="connsiteY3" fmla="*/ 169141 h 1707726"/>
                      <a:gd name="connsiteX4" fmla="*/ 169141 w 417056"/>
                      <a:gd name="connsiteY4" fmla="*/ 0 h 1707726"/>
                      <a:gd name="connsiteX5" fmla="*/ 417056 w 417056"/>
                      <a:gd name="connsiteY5" fmla="*/ 0 h 1707726"/>
                      <a:gd name="connsiteX0" fmla="*/ 306718 w 417056"/>
                      <a:gd name="connsiteY0" fmla="*/ 1707726 h 1707726"/>
                      <a:gd name="connsiteX1" fmla="*/ 169141 w 417056"/>
                      <a:gd name="connsiteY1" fmla="*/ 1707237 h 1707726"/>
                      <a:gd name="connsiteX2" fmla="*/ 0 w 417056"/>
                      <a:gd name="connsiteY2" fmla="*/ 1538096 h 1707726"/>
                      <a:gd name="connsiteX3" fmla="*/ 0 w 417056"/>
                      <a:gd name="connsiteY3" fmla="*/ 169141 h 1707726"/>
                      <a:gd name="connsiteX4" fmla="*/ 169141 w 417056"/>
                      <a:gd name="connsiteY4" fmla="*/ 0 h 1707726"/>
                      <a:gd name="connsiteX5" fmla="*/ 287669 w 417056"/>
                      <a:gd name="connsiteY5" fmla="*/ 369 h 1707726"/>
                      <a:gd name="connsiteX6" fmla="*/ 417056 w 417056"/>
                      <a:gd name="connsiteY6" fmla="*/ 0 h 1707726"/>
                      <a:gd name="connsiteX0" fmla="*/ 306718 w 306718"/>
                      <a:gd name="connsiteY0" fmla="*/ 1707726 h 1707726"/>
                      <a:gd name="connsiteX1" fmla="*/ 169141 w 306718"/>
                      <a:gd name="connsiteY1" fmla="*/ 1707237 h 1707726"/>
                      <a:gd name="connsiteX2" fmla="*/ 0 w 306718"/>
                      <a:gd name="connsiteY2" fmla="*/ 1538096 h 1707726"/>
                      <a:gd name="connsiteX3" fmla="*/ 0 w 306718"/>
                      <a:gd name="connsiteY3" fmla="*/ 169141 h 1707726"/>
                      <a:gd name="connsiteX4" fmla="*/ 169141 w 306718"/>
                      <a:gd name="connsiteY4" fmla="*/ 0 h 1707726"/>
                      <a:gd name="connsiteX5" fmla="*/ 287669 w 306718"/>
                      <a:gd name="connsiteY5" fmla="*/ 369 h 170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6718" h="1707726">
                        <a:moveTo>
                          <a:pt x="306718" y="1707726"/>
                        </a:moveTo>
                        <a:lnTo>
                          <a:pt x="169141" y="1707237"/>
                        </a:lnTo>
                        <a:cubicBezTo>
                          <a:pt x="75727" y="1707237"/>
                          <a:pt x="0" y="1631510"/>
                          <a:pt x="0" y="1538096"/>
                        </a:cubicBezTo>
                        <a:lnTo>
                          <a:pt x="0" y="169141"/>
                        </a:lnTo>
                        <a:cubicBezTo>
                          <a:pt x="0" y="75727"/>
                          <a:pt x="75727" y="0"/>
                          <a:pt x="169141" y="0"/>
                        </a:cubicBezTo>
                        <a:lnTo>
                          <a:pt x="287669" y="369"/>
                        </a:lnTo>
                      </a:path>
                    </a:pathLst>
                  </a:cu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55"/>
                    <a:endParaRPr lang="en-IN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5515121C-BBB4-48E7-A7ED-1CC5107601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73649" y="965375"/>
                    <a:ext cx="61913" cy="61913"/>
                  </a:xfrm>
                  <a:prstGeom prst="ellipse">
                    <a:avLst/>
                  </a:prstGeom>
                  <a:solidFill>
                    <a:srgbClr val="00AC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55"/>
                    <a:endParaRPr lang="en-IN" b="1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6E5163A8-1C22-4215-9310-D51616BAAC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379421" y="965375"/>
                    <a:ext cx="61913" cy="61913"/>
                  </a:xfrm>
                  <a:prstGeom prst="ellipse">
                    <a:avLst/>
                  </a:prstGeom>
                  <a:solidFill>
                    <a:srgbClr val="00AC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55"/>
                    <a:endParaRPr lang="en-IN" b="1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ED90300-E066-4588-A8DC-2CE3CB217402}"/>
                    </a:ext>
                  </a:extLst>
                </p:cNvPr>
                <p:cNvSpPr/>
                <p:nvPr/>
              </p:nvSpPr>
              <p:spPr>
                <a:xfrm rot="16200000">
                  <a:off x="4509499" y="543928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F748D3-148E-41BF-B7A2-FA0F404E6091}"/>
                </a:ext>
              </a:extLst>
            </p:cNvPr>
            <p:cNvSpPr/>
            <p:nvPr/>
          </p:nvSpPr>
          <p:spPr>
            <a:xfrm>
              <a:off x="3990093" y="2517390"/>
              <a:ext cx="1281622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914355">
                <a:lnSpc>
                  <a:spcPts val="1200"/>
                </a:lnSpc>
              </a:pPr>
              <a:r>
                <a:rPr lang="en-US" sz="1400" b="1" dirty="0">
                  <a:solidFill>
                    <a:srgbClr val="00ACDC"/>
                  </a:solidFill>
                  <a:latin typeface="Calibri"/>
                </a:rPr>
                <a:t>DE</a:t>
              </a:r>
              <a:r>
                <a:rPr lang="en-US" sz="2400" b="1" dirty="0">
                  <a:solidFill>
                    <a:srgbClr val="00ACDC"/>
                  </a:solidFill>
                  <a:latin typeface="Calibri"/>
                </a:rPr>
                <a:t>X</a:t>
              </a:r>
              <a:r>
                <a:rPr lang="en-US" sz="1400" b="1" dirty="0">
                  <a:solidFill>
                    <a:srgbClr val="00ACDC"/>
                  </a:solidFill>
                  <a:latin typeface="Calibri"/>
                </a:rPr>
                <a:t>TRA</a:t>
              </a:r>
              <a:endParaRPr lang="en-US" sz="1200" b="1" dirty="0">
                <a:solidFill>
                  <a:srgbClr val="00ACDC"/>
                </a:solidFill>
                <a:latin typeface="Calibri"/>
              </a:endParaRPr>
            </a:p>
            <a:p>
              <a:pPr algn="ctr" defTabSz="914355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</a:rPr>
                <a:t>Design led e</a:t>
              </a:r>
              <a:r>
                <a:rPr lang="en-US" sz="9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</a:rPr>
                <a:t>X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</a:rPr>
                <a:t>perience Transformation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91AFEC-916C-4C3F-9764-87BB3E78CDE1}"/>
                </a:ext>
              </a:extLst>
            </p:cNvPr>
            <p:cNvGrpSpPr/>
            <p:nvPr/>
          </p:nvGrpSpPr>
          <p:grpSpPr>
            <a:xfrm>
              <a:off x="5822430" y="1770173"/>
              <a:ext cx="3098281" cy="2189601"/>
              <a:chOff x="5816311" y="1775767"/>
              <a:chExt cx="3098281" cy="218960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CB7F6E6-8FE6-4F56-AE15-16B40D17CF66}"/>
                  </a:ext>
                </a:extLst>
              </p:cNvPr>
              <p:cNvGrpSpPr/>
              <p:nvPr/>
            </p:nvGrpSpPr>
            <p:grpSpPr>
              <a:xfrm rot="10800000">
                <a:off x="5816311" y="1883131"/>
                <a:ext cx="1109824" cy="1767685"/>
                <a:chOff x="2209609" y="1702470"/>
                <a:chExt cx="1109824" cy="176768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D3B08D1-B20D-49CC-AAD7-EF739DE9C449}"/>
                    </a:ext>
                  </a:extLst>
                </p:cNvPr>
                <p:cNvGrpSpPr/>
                <p:nvPr/>
              </p:nvGrpSpPr>
              <p:grpSpPr>
                <a:xfrm rot="10800000">
                  <a:off x="2229416" y="1731943"/>
                  <a:ext cx="1090017" cy="1708314"/>
                  <a:chOff x="6017638" y="1670581"/>
                  <a:chExt cx="1090017" cy="1708314"/>
                </a:xfrm>
              </p:grpSpPr>
              <p:sp>
                <p:nvSpPr>
                  <p:cNvPr id="70" name="Rounded Rectangle 14">
                    <a:extLst>
                      <a:ext uri="{FF2B5EF4-FFF2-40B4-BE49-F238E27FC236}">
                        <a16:creationId xmlns:a16="http://schemas.microsoft.com/office/drawing/2014/main" id="{42B27D19-61D6-4D23-BC1B-EB74593F459C}"/>
                      </a:ext>
                    </a:extLst>
                  </p:cNvPr>
                  <p:cNvSpPr/>
                  <p:nvPr/>
                </p:nvSpPr>
                <p:spPr>
                  <a:xfrm>
                    <a:off x="6017638" y="1670581"/>
                    <a:ext cx="1090017" cy="1708314"/>
                  </a:xfrm>
                  <a:custGeom>
                    <a:avLst/>
                    <a:gdLst>
                      <a:gd name="connsiteX0" fmla="*/ 0 w 586197"/>
                      <a:gd name="connsiteY0" fmla="*/ 169141 h 1707237"/>
                      <a:gd name="connsiteX1" fmla="*/ 169141 w 586197"/>
                      <a:gd name="connsiteY1" fmla="*/ 0 h 1707237"/>
                      <a:gd name="connsiteX2" fmla="*/ 417056 w 586197"/>
                      <a:gd name="connsiteY2" fmla="*/ 0 h 1707237"/>
                      <a:gd name="connsiteX3" fmla="*/ 586197 w 586197"/>
                      <a:gd name="connsiteY3" fmla="*/ 169141 h 1707237"/>
                      <a:gd name="connsiteX4" fmla="*/ 586197 w 586197"/>
                      <a:gd name="connsiteY4" fmla="*/ 1538096 h 1707237"/>
                      <a:gd name="connsiteX5" fmla="*/ 417056 w 586197"/>
                      <a:gd name="connsiteY5" fmla="*/ 1707237 h 1707237"/>
                      <a:gd name="connsiteX6" fmla="*/ 169141 w 586197"/>
                      <a:gd name="connsiteY6" fmla="*/ 1707237 h 1707237"/>
                      <a:gd name="connsiteX7" fmla="*/ 0 w 586197"/>
                      <a:gd name="connsiteY7" fmla="*/ 1538096 h 1707237"/>
                      <a:gd name="connsiteX8" fmla="*/ 0 w 586197"/>
                      <a:gd name="connsiteY8" fmla="*/ 169141 h 1707237"/>
                      <a:gd name="connsiteX0" fmla="*/ 586197 w 677637"/>
                      <a:gd name="connsiteY0" fmla="*/ 169141 h 1707237"/>
                      <a:gd name="connsiteX1" fmla="*/ 586197 w 677637"/>
                      <a:gd name="connsiteY1" fmla="*/ 1538096 h 1707237"/>
                      <a:gd name="connsiteX2" fmla="*/ 417056 w 677637"/>
                      <a:gd name="connsiteY2" fmla="*/ 1707237 h 1707237"/>
                      <a:gd name="connsiteX3" fmla="*/ 169141 w 677637"/>
                      <a:gd name="connsiteY3" fmla="*/ 1707237 h 1707237"/>
                      <a:gd name="connsiteX4" fmla="*/ 0 w 677637"/>
                      <a:gd name="connsiteY4" fmla="*/ 1538096 h 1707237"/>
                      <a:gd name="connsiteX5" fmla="*/ 0 w 677637"/>
                      <a:gd name="connsiteY5" fmla="*/ 169141 h 1707237"/>
                      <a:gd name="connsiteX6" fmla="*/ 169141 w 677637"/>
                      <a:gd name="connsiteY6" fmla="*/ 0 h 1707237"/>
                      <a:gd name="connsiteX7" fmla="*/ 417056 w 677637"/>
                      <a:gd name="connsiteY7" fmla="*/ 0 h 1707237"/>
                      <a:gd name="connsiteX8" fmla="*/ 677637 w 677637"/>
                      <a:gd name="connsiteY8" fmla="*/ 260581 h 1707237"/>
                      <a:gd name="connsiteX0" fmla="*/ 586197 w 677637"/>
                      <a:gd name="connsiteY0" fmla="*/ 1538096 h 1707237"/>
                      <a:gd name="connsiteX1" fmla="*/ 417056 w 677637"/>
                      <a:gd name="connsiteY1" fmla="*/ 1707237 h 1707237"/>
                      <a:gd name="connsiteX2" fmla="*/ 169141 w 677637"/>
                      <a:gd name="connsiteY2" fmla="*/ 1707237 h 1707237"/>
                      <a:gd name="connsiteX3" fmla="*/ 0 w 677637"/>
                      <a:gd name="connsiteY3" fmla="*/ 1538096 h 1707237"/>
                      <a:gd name="connsiteX4" fmla="*/ 0 w 677637"/>
                      <a:gd name="connsiteY4" fmla="*/ 169141 h 1707237"/>
                      <a:gd name="connsiteX5" fmla="*/ 169141 w 677637"/>
                      <a:gd name="connsiteY5" fmla="*/ 0 h 1707237"/>
                      <a:gd name="connsiteX6" fmla="*/ 417056 w 677637"/>
                      <a:gd name="connsiteY6" fmla="*/ 0 h 1707237"/>
                      <a:gd name="connsiteX7" fmla="*/ 677637 w 677637"/>
                      <a:gd name="connsiteY7" fmla="*/ 260581 h 1707237"/>
                      <a:gd name="connsiteX0" fmla="*/ 417056 w 677637"/>
                      <a:gd name="connsiteY0" fmla="*/ 1707237 h 1707237"/>
                      <a:gd name="connsiteX1" fmla="*/ 169141 w 677637"/>
                      <a:gd name="connsiteY1" fmla="*/ 1707237 h 1707237"/>
                      <a:gd name="connsiteX2" fmla="*/ 0 w 677637"/>
                      <a:gd name="connsiteY2" fmla="*/ 1538096 h 1707237"/>
                      <a:gd name="connsiteX3" fmla="*/ 0 w 677637"/>
                      <a:gd name="connsiteY3" fmla="*/ 169141 h 1707237"/>
                      <a:gd name="connsiteX4" fmla="*/ 169141 w 677637"/>
                      <a:gd name="connsiteY4" fmla="*/ 0 h 1707237"/>
                      <a:gd name="connsiteX5" fmla="*/ 417056 w 677637"/>
                      <a:gd name="connsiteY5" fmla="*/ 0 h 1707237"/>
                      <a:gd name="connsiteX6" fmla="*/ 677637 w 677637"/>
                      <a:gd name="connsiteY6" fmla="*/ 260581 h 1707237"/>
                      <a:gd name="connsiteX0" fmla="*/ 417056 w 417056"/>
                      <a:gd name="connsiteY0" fmla="*/ 1707237 h 1707237"/>
                      <a:gd name="connsiteX1" fmla="*/ 169141 w 417056"/>
                      <a:gd name="connsiteY1" fmla="*/ 1707237 h 1707237"/>
                      <a:gd name="connsiteX2" fmla="*/ 0 w 417056"/>
                      <a:gd name="connsiteY2" fmla="*/ 1538096 h 1707237"/>
                      <a:gd name="connsiteX3" fmla="*/ 0 w 417056"/>
                      <a:gd name="connsiteY3" fmla="*/ 169141 h 1707237"/>
                      <a:gd name="connsiteX4" fmla="*/ 169141 w 417056"/>
                      <a:gd name="connsiteY4" fmla="*/ 0 h 1707237"/>
                      <a:gd name="connsiteX5" fmla="*/ 417056 w 417056"/>
                      <a:gd name="connsiteY5" fmla="*/ 0 h 1707237"/>
                      <a:gd name="connsiteX0" fmla="*/ 648253 w 648253"/>
                      <a:gd name="connsiteY0" fmla="*/ 1704640 h 1707237"/>
                      <a:gd name="connsiteX1" fmla="*/ 169141 w 648253"/>
                      <a:gd name="connsiteY1" fmla="*/ 1707237 h 1707237"/>
                      <a:gd name="connsiteX2" fmla="*/ 0 w 648253"/>
                      <a:gd name="connsiteY2" fmla="*/ 1538096 h 1707237"/>
                      <a:gd name="connsiteX3" fmla="*/ 0 w 648253"/>
                      <a:gd name="connsiteY3" fmla="*/ 169141 h 1707237"/>
                      <a:gd name="connsiteX4" fmla="*/ 169141 w 648253"/>
                      <a:gd name="connsiteY4" fmla="*/ 0 h 1707237"/>
                      <a:gd name="connsiteX5" fmla="*/ 417056 w 648253"/>
                      <a:gd name="connsiteY5" fmla="*/ 0 h 1707237"/>
                      <a:gd name="connsiteX0" fmla="*/ 648253 w 648253"/>
                      <a:gd name="connsiteY0" fmla="*/ 1708315 h 1710912"/>
                      <a:gd name="connsiteX1" fmla="*/ 169141 w 648253"/>
                      <a:gd name="connsiteY1" fmla="*/ 1710912 h 1710912"/>
                      <a:gd name="connsiteX2" fmla="*/ 0 w 648253"/>
                      <a:gd name="connsiteY2" fmla="*/ 1541771 h 1710912"/>
                      <a:gd name="connsiteX3" fmla="*/ 0 w 648253"/>
                      <a:gd name="connsiteY3" fmla="*/ 172816 h 1710912"/>
                      <a:gd name="connsiteX4" fmla="*/ 169141 w 648253"/>
                      <a:gd name="connsiteY4" fmla="*/ 3675 h 1710912"/>
                      <a:gd name="connsiteX5" fmla="*/ 417056 w 648253"/>
                      <a:gd name="connsiteY5" fmla="*/ 3675 h 1710912"/>
                      <a:gd name="connsiteX6" fmla="*/ 415174 w 648253"/>
                      <a:gd name="connsiteY6" fmla="*/ 0 h 1710912"/>
                      <a:gd name="connsiteX0" fmla="*/ 648253 w 648253"/>
                      <a:gd name="connsiteY0" fmla="*/ 1705717 h 1708314"/>
                      <a:gd name="connsiteX1" fmla="*/ 169141 w 648253"/>
                      <a:gd name="connsiteY1" fmla="*/ 1708314 h 1708314"/>
                      <a:gd name="connsiteX2" fmla="*/ 0 w 648253"/>
                      <a:gd name="connsiteY2" fmla="*/ 1539173 h 1708314"/>
                      <a:gd name="connsiteX3" fmla="*/ 0 w 648253"/>
                      <a:gd name="connsiteY3" fmla="*/ 170218 h 1708314"/>
                      <a:gd name="connsiteX4" fmla="*/ 169141 w 648253"/>
                      <a:gd name="connsiteY4" fmla="*/ 1077 h 1708314"/>
                      <a:gd name="connsiteX5" fmla="*/ 417056 w 648253"/>
                      <a:gd name="connsiteY5" fmla="*/ 1077 h 1708314"/>
                      <a:gd name="connsiteX6" fmla="*/ 604808 w 648253"/>
                      <a:gd name="connsiteY6" fmla="*/ 0 h 1708314"/>
                      <a:gd name="connsiteX0" fmla="*/ 648253 w 651567"/>
                      <a:gd name="connsiteY0" fmla="*/ 1705717 h 1708314"/>
                      <a:gd name="connsiteX1" fmla="*/ 169141 w 651567"/>
                      <a:gd name="connsiteY1" fmla="*/ 1708314 h 1708314"/>
                      <a:gd name="connsiteX2" fmla="*/ 0 w 651567"/>
                      <a:gd name="connsiteY2" fmla="*/ 1539173 h 1708314"/>
                      <a:gd name="connsiteX3" fmla="*/ 0 w 651567"/>
                      <a:gd name="connsiteY3" fmla="*/ 170218 h 1708314"/>
                      <a:gd name="connsiteX4" fmla="*/ 169141 w 651567"/>
                      <a:gd name="connsiteY4" fmla="*/ 1077 h 1708314"/>
                      <a:gd name="connsiteX5" fmla="*/ 417056 w 651567"/>
                      <a:gd name="connsiteY5" fmla="*/ 1077 h 1708314"/>
                      <a:gd name="connsiteX6" fmla="*/ 651567 w 651567"/>
                      <a:gd name="connsiteY6" fmla="*/ 0 h 1708314"/>
                      <a:gd name="connsiteX0" fmla="*/ 648253 w 651567"/>
                      <a:gd name="connsiteY0" fmla="*/ 1705717 h 1708314"/>
                      <a:gd name="connsiteX1" fmla="*/ 645462 w 651567"/>
                      <a:gd name="connsiteY1" fmla="*/ 1701479 h 1708314"/>
                      <a:gd name="connsiteX2" fmla="*/ 169141 w 651567"/>
                      <a:gd name="connsiteY2" fmla="*/ 1708314 h 1708314"/>
                      <a:gd name="connsiteX3" fmla="*/ 0 w 651567"/>
                      <a:gd name="connsiteY3" fmla="*/ 1539173 h 1708314"/>
                      <a:gd name="connsiteX4" fmla="*/ 0 w 651567"/>
                      <a:gd name="connsiteY4" fmla="*/ 170218 h 1708314"/>
                      <a:gd name="connsiteX5" fmla="*/ 169141 w 651567"/>
                      <a:gd name="connsiteY5" fmla="*/ 1077 h 1708314"/>
                      <a:gd name="connsiteX6" fmla="*/ 417056 w 651567"/>
                      <a:gd name="connsiteY6" fmla="*/ 1077 h 1708314"/>
                      <a:gd name="connsiteX7" fmla="*/ 651567 w 651567"/>
                      <a:gd name="connsiteY7" fmla="*/ 0 h 1708314"/>
                      <a:gd name="connsiteX0" fmla="*/ 648253 w 1057951"/>
                      <a:gd name="connsiteY0" fmla="*/ 1705717 h 1708314"/>
                      <a:gd name="connsiteX1" fmla="*/ 1057951 w 1057951"/>
                      <a:gd name="connsiteY1" fmla="*/ 1704363 h 1708314"/>
                      <a:gd name="connsiteX2" fmla="*/ 169141 w 1057951"/>
                      <a:gd name="connsiteY2" fmla="*/ 1708314 h 1708314"/>
                      <a:gd name="connsiteX3" fmla="*/ 0 w 1057951"/>
                      <a:gd name="connsiteY3" fmla="*/ 1539173 h 1708314"/>
                      <a:gd name="connsiteX4" fmla="*/ 0 w 1057951"/>
                      <a:gd name="connsiteY4" fmla="*/ 170218 h 1708314"/>
                      <a:gd name="connsiteX5" fmla="*/ 169141 w 1057951"/>
                      <a:gd name="connsiteY5" fmla="*/ 1077 h 1708314"/>
                      <a:gd name="connsiteX6" fmla="*/ 417056 w 1057951"/>
                      <a:gd name="connsiteY6" fmla="*/ 1077 h 1708314"/>
                      <a:gd name="connsiteX7" fmla="*/ 651567 w 1057951"/>
                      <a:gd name="connsiteY7" fmla="*/ 0 h 1708314"/>
                      <a:gd name="connsiteX0" fmla="*/ 648253 w 1090017"/>
                      <a:gd name="connsiteY0" fmla="*/ 1705717 h 1708314"/>
                      <a:gd name="connsiteX1" fmla="*/ 1057951 w 1090017"/>
                      <a:gd name="connsiteY1" fmla="*/ 1704363 h 1708314"/>
                      <a:gd name="connsiteX2" fmla="*/ 169141 w 1090017"/>
                      <a:gd name="connsiteY2" fmla="*/ 1708314 h 1708314"/>
                      <a:gd name="connsiteX3" fmla="*/ 0 w 1090017"/>
                      <a:gd name="connsiteY3" fmla="*/ 1539173 h 1708314"/>
                      <a:gd name="connsiteX4" fmla="*/ 0 w 1090017"/>
                      <a:gd name="connsiteY4" fmla="*/ 170218 h 1708314"/>
                      <a:gd name="connsiteX5" fmla="*/ 169141 w 1090017"/>
                      <a:gd name="connsiteY5" fmla="*/ 1077 h 1708314"/>
                      <a:gd name="connsiteX6" fmla="*/ 417056 w 1090017"/>
                      <a:gd name="connsiteY6" fmla="*/ 1077 h 1708314"/>
                      <a:gd name="connsiteX7" fmla="*/ 1090017 w 1090017"/>
                      <a:gd name="connsiteY7" fmla="*/ 0 h 1708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90017" h="1708314">
                        <a:moveTo>
                          <a:pt x="648253" y="1705717"/>
                        </a:moveTo>
                        <a:lnTo>
                          <a:pt x="1057951" y="1704363"/>
                        </a:lnTo>
                        <a:lnTo>
                          <a:pt x="169141" y="1708314"/>
                        </a:lnTo>
                        <a:cubicBezTo>
                          <a:pt x="75727" y="1708314"/>
                          <a:pt x="0" y="1632587"/>
                          <a:pt x="0" y="1539173"/>
                        </a:cubicBezTo>
                        <a:lnTo>
                          <a:pt x="0" y="170218"/>
                        </a:lnTo>
                        <a:cubicBezTo>
                          <a:pt x="0" y="76804"/>
                          <a:pt x="75727" y="1077"/>
                          <a:pt x="169141" y="1077"/>
                        </a:cubicBezTo>
                        <a:lnTo>
                          <a:pt x="417056" y="1077"/>
                        </a:lnTo>
                        <a:lnTo>
                          <a:pt x="1090017" y="0"/>
                        </a:lnTo>
                      </a:path>
                    </a:pathLst>
                  </a:cu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55"/>
                    <a:endParaRPr lang="en-IN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C4B08237-E9E2-4F85-B5A8-9C4D4239836B}"/>
                      </a:ext>
                    </a:extLst>
                  </p:cNvPr>
                  <p:cNvCxnSpPr>
                    <a:cxnSpLocks/>
                    <a:endCxn id="68" idx="2"/>
                  </p:cNvCxnSpPr>
                  <p:nvPr/>
                </p:nvCxnSpPr>
                <p:spPr>
                  <a:xfrm rot="10800000" flipH="1">
                    <a:off x="6017638" y="2503684"/>
                    <a:ext cx="1047911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BBC39269-8335-4372-947A-2BEFF0899E04}"/>
                    </a:ext>
                  </a:extLst>
                </p:cNvPr>
                <p:cNvSpPr/>
                <p:nvPr/>
              </p:nvSpPr>
              <p:spPr>
                <a:xfrm rot="10800000">
                  <a:off x="2209609" y="3408242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2B8183C-CA42-4877-BAB4-E6B34FA1F5B6}"/>
                    </a:ext>
                  </a:extLst>
                </p:cNvPr>
                <p:cNvSpPr/>
                <p:nvPr/>
              </p:nvSpPr>
              <p:spPr>
                <a:xfrm rot="10800000">
                  <a:off x="2209609" y="2576198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6882AE-58A1-4484-9CEC-EE2ABDBB1AC0}"/>
                    </a:ext>
                  </a:extLst>
                </p:cNvPr>
                <p:cNvSpPr/>
                <p:nvPr/>
              </p:nvSpPr>
              <p:spPr>
                <a:xfrm rot="10800000">
                  <a:off x="2209609" y="1702470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65F9259-5898-499A-AE07-05B0FF905936}"/>
                  </a:ext>
                </a:extLst>
              </p:cNvPr>
              <p:cNvSpPr txBox="1"/>
              <p:nvPr/>
            </p:nvSpPr>
            <p:spPr>
              <a:xfrm>
                <a:off x="6926135" y="1775767"/>
                <a:ext cx="1799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Product Innovation</a:t>
                </a:r>
              </a:p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&amp; Engineering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C7766E-262B-480F-ABD8-343622C6E1F3}"/>
                  </a:ext>
                </a:extLst>
              </p:cNvPr>
              <p:cNvSpPr txBox="1"/>
              <p:nvPr/>
            </p:nvSpPr>
            <p:spPr>
              <a:xfrm>
                <a:off x="6926135" y="2617308"/>
                <a:ext cx="1799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Embedded Systems</a:t>
                </a:r>
              </a:p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&amp; Semiconductors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7A1466D-7967-47ED-B43E-310E337409F6}"/>
                  </a:ext>
                </a:extLst>
              </p:cNvPr>
              <p:cNvSpPr txBox="1"/>
              <p:nvPr/>
            </p:nvSpPr>
            <p:spPr>
              <a:xfrm>
                <a:off x="6911039" y="3503703"/>
                <a:ext cx="2003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Industries </a:t>
                </a:r>
              </a:p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(Healthcare , Lifesciences, Telecom, Retail, Travel &amp; Hospitality, Education etc.) 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47B2BA7-D456-4581-A1DB-3FE27D44CFA2}"/>
                </a:ext>
              </a:extLst>
            </p:cNvPr>
            <p:cNvGrpSpPr/>
            <p:nvPr/>
          </p:nvGrpSpPr>
          <p:grpSpPr>
            <a:xfrm>
              <a:off x="-2931" y="1767831"/>
              <a:ext cx="3327106" cy="1898012"/>
              <a:chOff x="-2931" y="1767829"/>
              <a:chExt cx="3327106" cy="189801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B67B4DC-8584-440B-AC05-7E4A4C00D8ED}"/>
                  </a:ext>
                </a:extLst>
              </p:cNvPr>
              <p:cNvGrpSpPr/>
              <p:nvPr/>
            </p:nvGrpSpPr>
            <p:grpSpPr>
              <a:xfrm>
                <a:off x="2211750" y="1885109"/>
                <a:ext cx="1112425" cy="1767685"/>
                <a:chOff x="2209609" y="1702470"/>
                <a:chExt cx="1112425" cy="1767685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774C4F5F-4833-4216-ABD3-86D14FC93E36}"/>
                    </a:ext>
                  </a:extLst>
                </p:cNvPr>
                <p:cNvGrpSpPr/>
                <p:nvPr/>
              </p:nvGrpSpPr>
              <p:grpSpPr>
                <a:xfrm rot="10800000">
                  <a:off x="2229416" y="1731943"/>
                  <a:ext cx="1092618" cy="1708314"/>
                  <a:chOff x="6015037" y="1670581"/>
                  <a:chExt cx="1092618" cy="1708314"/>
                </a:xfrm>
              </p:grpSpPr>
              <p:sp>
                <p:nvSpPr>
                  <p:cNvPr id="60" name="Rounded Rectangle 14">
                    <a:extLst>
                      <a:ext uri="{FF2B5EF4-FFF2-40B4-BE49-F238E27FC236}">
                        <a16:creationId xmlns:a16="http://schemas.microsoft.com/office/drawing/2014/main" id="{A069C067-F43D-4179-AC07-EE260CCB2A0D}"/>
                      </a:ext>
                    </a:extLst>
                  </p:cNvPr>
                  <p:cNvSpPr/>
                  <p:nvPr/>
                </p:nvSpPr>
                <p:spPr>
                  <a:xfrm>
                    <a:off x="6017638" y="1670581"/>
                    <a:ext cx="1090017" cy="1708314"/>
                  </a:xfrm>
                  <a:custGeom>
                    <a:avLst/>
                    <a:gdLst>
                      <a:gd name="connsiteX0" fmla="*/ 0 w 586197"/>
                      <a:gd name="connsiteY0" fmla="*/ 169141 h 1707237"/>
                      <a:gd name="connsiteX1" fmla="*/ 169141 w 586197"/>
                      <a:gd name="connsiteY1" fmla="*/ 0 h 1707237"/>
                      <a:gd name="connsiteX2" fmla="*/ 417056 w 586197"/>
                      <a:gd name="connsiteY2" fmla="*/ 0 h 1707237"/>
                      <a:gd name="connsiteX3" fmla="*/ 586197 w 586197"/>
                      <a:gd name="connsiteY3" fmla="*/ 169141 h 1707237"/>
                      <a:gd name="connsiteX4" fmla="*/ 586197 w 586197"/>
                      <a:gd name="connsiteY4" fmla="*/ 1538096 h 1707237"/>
                      <a:gd name="connsiteX5" fmla="*/ 417056 w 586197"/>
                      <a:gd name="connsiteY5" fmla="*/ 1707237 h 1707237"/>
                      <a:gd name="connsiteX6" fmla="*/ 169141 w 586197"/>
                      <a:gd name="connsiteY6" fmla="*/ 1707237 h 1707237"/>
                      <a:gd name="connsiteX7" fmla="*/ 0 w 586197"/>
                      <a:gd name="connsiteY7" fmla="*/ 1538096 h 1707237"/>
                      <a:gd name="connsiteX8" fmla="*/ 0 w 586197"/>
                      <a:gd name="connsiteY8" fmla="*/ 169141 h 1707237"/>
                      <a:gd name="connsiteX0" fmla="*/ 586197 w 677637"/>
                      <a:gd name="connsiteY0" fmla="*/ 169141 h 1707237"/>
                      <a:gd name="connsiteX1" fmla="*/ 586197 w 677637"/>
                      <a:gd name="connsiteY1" fmla="*/ 1538096 h 1707237"/>
                      <a:gd name="connsiteX2" fmla="*/ 417056 w 677637"/>
                      <a:gd name="connsiteY2" fmla="*/ 1707237 h 1707237"/>
                      <a:gd name="connsiteX3" fmla="*/ 169141 w 677637"/>
                      <a:gd name="connsiteY3" fmla="*/ 1707237 h 1707237"/>
                      <a:gd name="connsiteX4" fmla="*/ 0 w 677637"/>
                      <a:gd name="connsiteY4" fmla="*/ 1538096 h 1707237"/>
                      <a:gd name="connsiteX5" fmla="*/ 0 w 677637"/>
                      <a:gd name="connsiteY5" fmla="*/ 169141 h 1707237"/>
                      <a:gd name="connsiteX6" fmla="*/ 169141 w 677637"/>
                      <a:gd name="connsiteY6" fmla="*/ 0 h 1707237"/>
                      <a:gd name="connsiteX7" fmla="*/ 417056 w 677637"/>
                      <a:gd name="connsiteY7" fmla="*/ 0 h 1707237"/>
                      <a:gd name="connsiteX8" fmla="*/ 677637 w 677637"/>
                      <a:gd name="connsiteY8" fmla="*/ 260581 h 1707237"/>
                      <a:gd name="connsiteX0" fmla="*/ 586197 w 677637"/>
                      <a:gd name="connsiteY0" fmla="*/ 1538096 h 1707237"/>
                      <a:gd name="connsiteX1" fmla="*/ 417056 w 677637"/>
                      <a:gd name="connsiteY1" fmla="*/ 1707237 h 1707237"/>
                      <a:gd name="connsiteX2" fmla="*/ 169141 w 677637"/>
                      <a:gd name="connsiteY2" fmla="*/ 1707237 h 1707237"/>
                      <a:gd name="connsiteX3" fmla="*/ 0 w 677637"/>
                      <a:gd name="connsiteY3" fmla="*/ 1538096 h 1707237"/>
                      <a:gd name="connsiteX4" fmla="*/ 0 w 677637"/>
                      <a:gd name="connsiteY4" fmla="*/ 169141 h 1707237"/>
                      <a:gd name="connsiteX5" fmla="*/ 169141 w 677637"/>
                      <a:gd name="connsiteY5" fmla="*/ 0 h 1707237"/>
                      <a:gd name="connsiteX6" fmla="*/ 417056 w 677637"/>
                      <a:gd name="connsiteY6" fmla="*/ 0 h 1707237"/>
                      <a:gd name="connsiteX7" fmla="*/ 677637 w 677637"/>
                      <a:gd name="connsiteY7" fmla="*/ 260581 h 1707237"/>
                      <a:gd name="connsiteX0" fmla="*/ 417056 w 677637"/>
                      <a:gd name="connsiteY0" fmla="*/ 1707237 h 1707237"/>
                      <a:gd name="connsiteX1" fmla="*/ 169141 w 677637"/>
                      <a:gd name="connsiteY1" fmla="*/ 1707237 h 1707237"/>
                      <a:gd name="connsiteX2" fmla="*/ 0 w 677637"/>
                      <a:gd name="connsiteY2" fmla="*/ 1538096 h 1707237"/>
                      <a:gd name="connsiteX3" fmla="*/ 0 w 677637"/>
                      <a:gd name="connsiteY3" fmla="*/ 169141 h 1707237"/>
                      <a:gd name="connsiteX4" fmla="*/ 169141 w 677637"/>
                      <a:gd name="connsiteY4" fmla="*/ 0 h 1707237"/>
                      <a:gd name="connsiteX5" fmla="*/ 417056 w 677637"/>
                      <a:gd name="connsiteY5" fmla="*/ 0 h 1707237"/>
                      <a:gd name="connsiteX6" fmla="*/ 677637 w 677637"/>
                      <a:gd name="connsiteY6" fmla="*/ 260581 h 1707237"/>
                      <a:gd name="connsiteX0" fmla="*/ 417056 w 417056"/>
                      <a:gd name="connsiteY0" fmla="*/ 1707237 h 1707237"/>
                      <a:gd name="connsiteX1" fmla="*/ 169141 w 417056"/>
                      <a:gd name="connsiteY1" fmla="*/ 1707237 h 1707237"/>
                      <a:gd name="connsiteX2" fmla="*/ 0 w 417056"/>
                      <a:gd name="connsiteY2" fmla="*/ 1538096 h 1707237"/>
                      <a:gd name="connsiteX3" fmla="*/ 0 w 417056"/>
                      <a:gd name="connsiteY3" fmla="*/ 169141 h 1707237"/>
                      <a:gd name="connsiteX4" fmla="*/ 169141 w 417056"/>
                      <a:gd name="connsiteY4" fmla="*/ 0 h 1707237"/>
                      <a:gd name="connsiteX5" fmla="*/ 417056 w 417056"/>
                      <a:gd name="connsiteY5" fmla="*/ 0 h 1707237"/>
                      <a:gd name="connsiteX0" fmla="*/ 648253 w 648253"/>
                      <a:gd name="connsiteY0" fmla="*/ 1704640 h 1707237"/>
                      <a:gd name="connsiteX1" fmla="*/ 169141 w 648253"/>
                      <a:gd name="connsiteY1" fmla="*/ 1707237 h 1707237"/>
                      <a:gd name="connsiteX2" fmla="*/ 0 w 648253"/>
                      <a:gd name="connsiteY2" fmla="*/ 1538096 h 1707237"/>
                      <a:gd name="connsiteX3" fmla="*/ 0 w 648253"/>
                      <a:gd name="connsiteY3" fmla="*/ 169141 h 1707237"/>
                      <a:gd name="connsiteX4" fmla="*/ 169141 w 648253"/>
                      <a:gd name="connsiteY4" fmla="*/ 0 h 1707237"/>
                      <a:gd name="connsiteX5" fmla="*/ 417056 w 648253"/>
                      <a:gd name="connsiteY5" fmla="*/ 0 h 1707237"/>
                      <a:gd name="connsiteX0" fmla="*/ 648253 w 648253"/>
                      <a:gd name="connsiteY0" fmla="*/ 1708315 h 1710912"/>
                      <a:gd name="connsiteX1" fmla="*/ 169141 w 648253"/>
                      <a:gd name="connsiteY1" fmla="*/ 1710912 h 1710912"/>
                      <a:gd name="connsiteX2" fmla="*/ 0 w 648253"/>
                      <a:gd name="connsiteY2" fmla="*/ 1541771 h 1710912"/>
                      <a:gd name="connsiteX3" fmla="*/ 0 w 648253"/>
                      <a:gd name="connsiteY3" fmla="*/ 172816 h 1710912"/>
                      <a:gd name="connsiteX4" fmla="*/ 169141 w 648253"/>
                      <a:gd name="connsiteY4" fmla="*/ 3675 h 1710912"/>
                      <a:gd name="connsiteX5" fmla="*/ 417056 w 648253"/>
                      <a:gd name="connsiteY5" fmla="*/ 3675 h 1710912"/>
                      <a:gd name="connsiteX6" fmla="*/ 415174 w 648253"/>
                      <a:gd name="connsiteY6" fmla="*/ 0 h 1710912"/>
                      <a:gd name="connsiteX0" fmla="*/ 648253 w 648253"/>
                      <a:gd name="connsiteY0" fmla="*/ 1705717 h 1708314"/>
                      <a:gd name="connsiteX1" fmla="*/ 169141 w 648253"/>
                      <a:gd name="connsiteY1" fmla="*/ 1708314 h 1708314"/>
                      <a:gd name="connsiteX2" fmla="*/ 0 w 648253"/>
                      <a:gd name="connsiteY2" fmla="*/ 1539173 h 1708314"/>
                      <a:gd name="connsiteX3" fmla="*/ 0 w 648253"/>
                      <a:gd name="connsiteY3" fmla="*/ 170218 h 1708314"/>
                      <a:gd name="connsiteX4" fmla="*/ 169141 w 648253"/>
                      <a:gd name="connsiteY4" fmla="*/ 1077 h 1708314"/>
                      <a:gd name="connsiteX5" fmla="*/ 417056 w 648253"/>
                      <a:gd name="connsiteY5" fmla="*/ 1077 h 1708314"/>
                      <a:gd name="connsiteX6" fmla="*/ 604808 w 648253"/>
                      <a:gd name="connsiteY6" fmla="*/ 0 h 1708314"/>
                      <a:gd name="connsiteX0" fmla="*/ 648253 w 651567"/>
                      <a:gd name="connsiteY0" fmla="*/ 1705717 h 1708314"/>
                      <a:gd name="connsiteX1" fmla="*/ 169141 w 651567"/>
                      <a:gd name="connsiteY1" fmla="*/ 1708314 h 1708314"/>
                      <a:gd name="connsiteX2" fmla="*/ 0 w 651567"/>
                      <a:gd name="connsiteY2" fmla="*/ 1539173 h 1708314"/>
                      <a:gd name="connsiteX3" fmla="*/ 0 w 651567"/>
                      <a:gd name="connsiteY3" fmla="*/ 170218 h 1708314"/>
                      <a:gd name="connsiteX4" fmla="*/ 169141 w 651567"/>
                      <a:gd name="connsiteY4" fmla="*/ 1077 h 1708314"/>
                      <a:gd name="connsiteX5" fmla="*/ 417056 w 651567"/>
                      <a:gd name="connsiteY5" fmla="*/ 1077 h 1708314"/>
                      <a:gd name="connsiteX6" fmla="*/ 651567 w 651567"/>
                      <a:gd name="connsiteY6" fmla="*/ 0 h 1708314"/>
                      <a:gd name="connsiteX0" fmla="*/ 648253 w 651567"/>
                      <a:gd name="connsiteY0" fmla="*/ 1705717 h 1708314"/>
                      <a:gd name="connsiteX1" fmla="*/ 645462 w 651567"/>
                      <a:gd name="connsiteY1" fmla="*/ 1701479 h 1708314"/>
                      <a:gd name="connsiteX2" fmla="*/ 169141 w 651567"/>
                      <a:gd name="connsiteY2" fmla="*/ 1708314 h 1708314"/>
                      <a:gd name="connsiteX3" fmla="*/ 0 w 651567"/>
                      <a:gd name="connsiteY3" fmla="*/ 1539173 h 1708314"/>
                      <a:gd name="connsiteX4" fmla="*/ 0 w 651567"/>
                      <a:gd name="connsiteY4" fmla="*/ 170218 h 1708314"/>
                      <a:gd name="connsiteX5" fmla="*/ 169141 w 651567"/>
                      <a:gd name="connsiteY5" fmla="*/ 1077 h 1708314"/>
                      <a:gd name="connsiteX6" fmla="*/ 417056 w 651567"/>
                      <a:gd name="connsiteY6" fmla="*/ 1077 h 1708314"/>
                      <a:gd name="connsiteX7" fmla="*/ 651567 w 651567"/>
                      <a:gd name="connsiteY7" fmla="*/ 0 h 1708314"/>
                      <a:gd name="connsiteX0" fmla="*/ 648253 w 1057951"/>
                      <a:gd name="connsiteY0" fmla="*/ 1705717 h 1708314"/>
                      <a:gd name="connsiteX1" fmla="*/ 1057951 w 1057951"/>
                      <a:gd name="connsiteY1" fmla="*/ 1704363 h 1708314"/>
                      <a:gd name="connsiteX2" fmla="*/ 169141 w 1057951"/>
                      <a:gd name="connsiteY2" fmla="*/ 1708314 h 1708314"/>
                      <a:gd name="connsiteX3" fmla="*/ 0 w 1057951"/>
                      <a:gd name="connsiteY3" fmla="*/ 1539173 h 1708314"/>
                      <a:gd name="connsiteX4" fmla="*/ 0 w 1057951"/>
                      <a:gd name="connsiteY4" fmla="*/ 170218 h 1708314"/>
                      <a:gd name="connsiteX5" fmla="*/ 169141 w 1057951"/>
                      <a:gd name="connsiteY5" fmla="*/ 1077 h 1708314"/>
                      <a:gd name="connsiteX6" fmla="*/ 417056 w 1057951"/>
                      <a:gd name="connsiteY6" fmla="*/ 1077 h 1708314"/>
                      <a:gd name="connsiteX7" fmla="*/ 651567 w 1057951"/>
                      <a:gd name="connsiteY7" fmla="*/ 0 h 1708314"/>
                      <a:gd name="connsiteX0" fmla="*/ 648253 w 1090017"/>
                      <a:gd name="connsiteY0" fmla="*/ 1705717 h 1708314"/>
                      <a:gd name="connsiteX1" fmla="*/ 1057951 w 1090017"/>
                      <a:gd name="connsiteY1" fmla="*/ 1704363 h 1708314"/>
                      <a:gd name="connsiteX2" fmla="*/ 169141 w 1090017"/>
                      <a:gd name="connsiteY2" fmla="*/ 1708314 h 1708314"/>
                      <a:gd name="connsiteX3" fmla="*/ 0 w 1090017"/>
                      <a:gd name="connsiteY3" fmla="*/ 1539173 h 1708314"/>
                      <a:gd name="connsiteX4" fmla="*/ 0 w 1090017"/>
                      <a:gd name="connsiteY4" fmla="*/ 170218 h 1708314"/>
                      <a:gd name="connsiteX5" fmla="*/ 169141 w 1090017"/>
                      <a:gd name="connsiteY5" fmla="*/ 1077 h 1708314"/>
                      <a:gd name="connsiteX6" fmla="*/ 417056 w 1090017"/>
                      <a:gd name="connsiteY6" fmla="*/ 1077 h 1708314"/>
                      <a:gd name="connsiteX7" fmla="*/ 1090017 w 1090017"/>
                      <a:gd name="connsiteY7" fmla="*/ 0 h 1708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90017" h="1708314">
                        <a:moveTo>
                          <a:pt x="648253" y="1705717"/>
                        </a:moveTo>
                        <a:lnTo>
                          <a:pt x="1057951" y="1704363"/>
                        </a:lnTo>
                        <a:lnTo>
                          <a:pt x="169141" y="1708314"/>
                        </a:lnTo>
                        <a:cubicBezTo>
                          <a:pt x="75727" y="1708314"/>
                          <a:pt x="0" y="1632587"/>
                          <a:pt x="0" y="1539173"/>
                        </a:cubicBezTo>
                        <a:lnTo>
                          <a:pt x="0" y="170218"/>
                        </a:lnTo>
                        <a:cubicBezTo>
                          <a:pt x="0" y="76804"/>
                          <a:pt x="75727" y="1077"/>
                          <a:pt x="169141" y="1077"/>
                        </a:cubicBezTo>
                        <a:lnTo>
                          <a:pt x="417056" y="1077"/>
                        </a:lnTo>
                        <a:lnTo>
                          <a:pt x="1090017" y="0"/>
                        </a:lnTo>
                      </a:path>
                    </a:pathLst>
                  </a:cu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55"/>
                    <a:endParaRPr lang="en-IN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4F0A551-EC88-418D-B300-6C956E156E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6015037" y="2565098"/>
                    <a:ext cx="105051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AC8A4C2-8882-436D-9755-E31BAC0028C9}"/>
                    </a:ext>
                  </a:extLst>
                </p:cNvPr>
                <p:cNvSpPr/>
                <p:nvPr/>
              </p:nvSpPr>
              <p:spPr>
                <a:xfrm rot="10800000">
                  <a:off x="2209609" y="3408242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A136A1-1FB6-46B0-8AF4-8EDB9EB5EEBD}"/>
                    </a:ext>
                  </a:extLst>
                </p:cNvPr>
                <p:cNvSpPr/>
                <p:nvPr/>
              </p:nvSpPr>
              <p:spPr>
                <a:xfrm rot="10800000">
                  <a:off x="2209609" y="2518249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EA0395C-8396-4923-8D39-2B44F37A23E5}"/>
                    </a:ext>
                  </a:extLst>
                </p:cNvPr>
                <p:cNvSpPr/>
                <p:nvPr/>
              </p:nvSpPr>
              <p:spPr>
                <a:xfrm rot="10800000">
                  <a:off x="2209609" y="1702470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85D76A5-28AA-4F2E-8A40-390573B86257}"/>
                  </a:ext>
                </a:extLst>
              </p:cNvPr>
              <p:cNvGrpSpPr/>
              <p:nvPr/>
            </p:nvGrpSpPr>
            <p:grpSpPr>
              <a:xfrm>
                <a:off x="-2931" y="1767829"/>
                <a:ext cx="2235891" cy="1898012"/>
                <a:chOff x="526239" y="1496317"/>
                <a:chExt cx="2235891" cy="1898012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1416EED-F2B7-4F86-91D0-6C01C88E3347}"/>
                    </a:ext>
                  </a:extLst>
                </p:cNvPr>
                <p:cNvSpPr txBox="1"/>
                <p:nvPr/>
              </p:nvSpPr>
              <p:spPr>
                <a:xfrm>
                  <a:off x="1191394" y="1496317"/>
                  <a:ext cx="157073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14355"/>
                  <a:r>
                    <a:rPr lang="en-US" sz="800" b="1" dirty="0">
                      <a:solidFill>
                        <a:prstClr val="black"/>
                      </a:solidFill>
                      <a:latin typeface="Calibri"/>
                    </a:rPr>
                    <a:t>Enterprise Application Integration, Implementation,</a:t>
                  </a:r>
                </a:p>
                <a:p>
                  <a:pPr algn="r" defTabSz="914355"/>
                  <a:r>
                    <a:rPr lang="en-US" sz="800" b="1" dirty="0">
                      <a:solidFill>
                        <a:prstClr val="black"/>
                      </a:solidFill>
                      <a:latin typeface="Calibri"/>
                    </a:rPr>
                    <a:t>Support &amp; Migration</a:t>
                  </a:r>
                </a:p>
                <a:p>
                  <a:pPr algn="r" defTabSz="914355"/>
                  <a:endParaRPr lang="en-US" sz="800" b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r" defTabSz="914355"/>
                  <a:endParaRPr lang="en-US" sz="8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F45F30A-198A-4708-8225-FC86D8DE9ECF}"/>
                    </a:ext>
                  </a:extLst>
                </p:cNvPr>
                <p:cNvSpPr txBox="1"/>
                <p:nvPr/>
              </p:nvSpPr>
              <p:spPr>
                <a:xfrm>
                  <a:off x="1291169" y="3178885"/>
                  <a:ext cx="127910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14355"/>
                  <a:r>
                    <a:rPr lang="en-US" sz="800" b="1" dirty="0">
                      <a:solidFill>
                        <a:prstClr val="black"/>
                      </a:solidFill>
                      <a:latin typeface="Calibri"/>
                    </a:rPr>
                    <a:t>Professional Services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C8D9153-7F89-46D4-B5D6-6A856C376D25}"/>
                    </a:ext>
                  </a:extLst>
                </p:cNvPr>
                <p:cNvSpPr txBox="1"/>
                <p:nvPr/>
              </p:nvSpPr>
              <p:spPr>
                <a:xfrm>
                  <a:off x="526239" y="2226034"/>
                  <a:ext cx="2175902" cy="346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14355"/>
                  <a:r>
                    <a:rPr lang="en-US" sz="800" b="1" dirty="0">
                      <a:solidFill>
                        <a:prstClr val="black"/>
                      </a:solidFill>
                      <a:latin typeface="Calibri"/>
                    </a:rPr>
                    <a:t>Managed Services</a:t>
                  </a:r>
                </a:p>
                <a:p>
                  <a:pPr algn="r" defTabSz="914355"/>
                  <a:r>
                    <a:rPr lang="en-US" sz="800" b="1" dirty="0">
                      <a:solidFill>
                        <a:prstClr val="black"/>
                      </a:solidFill>
                      <a:latin typeface="Calibri"/>
                    </a:rPr>
                    <a:t>(Infrastructure, Application &amp; Service Desk )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55074A2-3BF9-48AF-81F6-0D57724F9DF7}"/>
                </a:ext>
              </a:extLst>
            </p:cNvPr>
            <p:cNvGrpSpPr/>
            <p:nvPr/>
          </p:nvGrpSpPr>
          <p:grpSpPr>
            <a:xfrm>
              <a:off x="2759293" y="391629"/>
              <a:ext cx="4257608" cy="1100653"/>
              <a:chOff x="2759293" y="391627"/>
              <a:chExt cx="4257608" cy="110065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4FFF93-7CDE-4BD4-8393-E2AAB3D7B1BB}"/>
                  </a:ext>
                </a:extLst>
              </p:cNvPr>
              <p:cNvSpPr txBox="1"/>
              <p:nvPr/>
            </p:nvSpPr>
            <p:spPr>
              <a:xfrm>
                <a:off x="3386003" y="391627"/>
                <a:ext cx="9990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Digital Customer</a:t>
                </a:r>
              </a:p>
              <a:p>
                <a:pPr algn="r"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Experience Design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910C0F-D69F-4C64-9F12-3D2EB9A7211B}"/>
                  </a:ext>
                </a:extLst>
              </p:cNvPr>
              <p:cNvSpPr txBox="1"/>
              <p:nvPr/>
            </p:nvSpPr>
            <p:spPr>
              <a:xfrm>
                <a:off x="2759293" y="1059700"/>
                <a:ext cx="9191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Business</a:t>
                </a:r>
              </a:p>
              <a:p>
                <a:pPr algn="r"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Strategy Design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D2FD4F-C190-47A4-A14A-4FBA02E6F0AE}"/>
                  </a:ext>
                </a:extLst>
              </p:cNvPr>
              <p:cNvSpPr txBox="1"/>
              <p:nvPr/>
            </p:nvSpPr>
            <p:spPr>
              <a:xfrm>
                <a:off x="4763250" y="391627"/>
                <a:ext cx="8508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US" sz="800" b="1" dirty="0">
                    <a:solidFill>
                      <a:prstClr val="black"/>
                    </a:solidFill>
                    <a:latin typeface="Calibri"/>
                  </a:rPr>
                  <a:t>Digital Product Design</a:t>
                </a:r>
                <a:endParaRPr lang="en-IN" sz="8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31252C-9EE0-4C1E-A19D-D45A0D03C0D7}"/>
                  </a:ext>
                </a:extLst>
              </p:cNvPr>
              <p:cNvSpPr txBox="1"/>
              <p:nvPr/>
            </p:nvSpPr>
            <p:spPr>
              <a:xfrm>
                <a:off x="5446165" y="1059700"/>
                <a:ext cx="15707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55"/>
                <a:r>
                  <a:rPr lang="en-IN" sz="800" b="1" dirty="0">
                    <a:solidFill>
                      <a:prstClr val="black"/>
                    </a:solidFill>
                    <a:latin typeface="Calibri"/>
                  </a:rPr>
                  <a:t>Service Design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DFC22F-028E-4043-8BBE-91FDD6251649}"/>
                  </a:ext>
                </a:extLst>
              </p:cNvPr>
              <p:cNvGrpSpPr/>
              <p:nvPr/>
            </p:nvGrpSpPr>
            <p:grpSpPr>
              <a:xfrm>
                <a:off x="3675790" y="739267"/>
                <a:ext cx="1767685" cy="753013"/>
                <a:chOff x="3673649" y="556628"/>
                <a:chExt cx="1767685" cy="753013"/>
              </a:xfrm>
            </p:grpSpPr>
            <p:sp>
              <p:nvSpPr>
                <p:cNvPr id="43" name="Rounded Rectangle 14">
                  <a:extLst>
                    <a:ext uri="{FF2B5EF4-FFF2-40B4-BE49-F238E27FC236}">
                      <a16:creationId xmlns:a16="http://schemas.microsoft.com/office/drawing/2014/main" id="{C51A0102-2554-4CBF-BFAE-281415F25F56}"/>
                    </a:ext>
                  </a:extLst>
                </p:cNvPr>
                <p:cNvSpPr/>
                <p:nvPr/>
              </p:nvSpPr>
              <p:spPr>
                <a:xfrm rot="16200000">
                  <a:off x="4405130" y="302419"/>
                  <a:ext cx="306718" cy="1707726"/>
                </a:xfrm>
                <a:custGeom>
                  <a:avLst/>
                  <a:gdLst>
                    <a:gd name="connsiteX0" fmla="*/ 0 w 586197"/>
                    <a:gd name="connsiteY0" fmla="*/ 169141 h 1707237"/>
                    <a:gd name="connsiteX1" fmla="*/ 169141 w 586197"/>
                    <a:gd name="connsiteY1" fmla="*/ 0 h 1707237"/>
                    <a:gd name="connsiteX2" fmla="*/ 417056 w 586197"/>
                    <a:gd name="connsiteY2" fmla="*/ 0 h 1707237"/>
                    <a:gd name="connsiteX3" fmla="*/ 586197 w 586197"/>
                    <a:gd name="connsiteY3" fmla="*/ 169141 h 1707237"/>
                    <a:gd name="connsiteX4" fmla="*/ 586197 w 586197"/>
                    <a:gd name="connsiteY4" fmla="*/ 1538096 h 1707237"/>
                    <a:gd name="connsiteX5" fmla="*/ 417056 w 586197"/>
                    <a:gd name="connsiteY5" fmla="*/ 1707237 h 1707237"/>
                    <a:gd name="connsiteX6" fmla="*/ 169141 w 586197"/>
                    <a:gd name="connsiteY6" fmla="*/ 1707237 h 1707237"/>
                    <a:gd name="connsiteX7" fmla="*/ 0 w 586197"/>
                    <a:gd name="connsiteY7" fmla="*/ 1538096 h 1707237"/>
                    <a:gd name="connsiteX8" fmla="*/ 0 w 586197"/>
                    <a:gd name="connsiteY8" fmla="*/ 169141 h 1707237"/>
                    <a:gd name="connsiteX0" fmla="*/ 586197 w 677637"/>
                    <a:gd name="connsiteY0" fmla="*/ 169141 h 1707237"/>
                    <a:gd name="connsiteX1" fmla="*/ 586197 w 677637"/>
                    <a:gd name="connsiteY1" fmla="*/ 1538096 h 1707237"/>
                    <a:gd name="connsiteX2" fmla="*/ 417056 w 677637"/>
                    <a:gd name="connsiteY2" fmla="*/ 1707237 h 1707237"/>
                    <a:gd name="connsiteX3" fmla="*/ 169141 w 677637"/>
                    <a:gd name="connsiteY3" fmla="*/ 1707237 h 1707237"/>
                    <a:gd name="connsiteX4" fmla="*/ 0 w 677637"/>
                    <a:gd name="connsiteY4" fmla="*/ 1538096 h 1707237"/>
                    <a:gd name="connsiteX5" fmla="*/ 0 w 677637"/>
                    <a:gd name="connsiteY5" fmla="*/ 169141 h 1707237"/>
                    <a:gd name="connsiteX6" fmla="*/ 169141 w 677637"/>
                    <a:gd name="connsiteY6" fmla="*/ 0 h 1707237"/>
                    <a:gd name="connsiteX7" fmla="*/ 417056 w 677637"/>
                    <a:gd name="connsiteY7" fmla="*/ 0 h 1707237"/>
                    <a:gd name="connsiteX8" fmla="*/ 677637 w 677637"/>
                    <a:gd name="connsiteY8" fmla="*/ 260581 h 1707237"/>
                    <a:gd name="connsiteX0" fmla="*/ 586197 w 677637"/>
                    <a:gd name="connsiteY0" fmla="*/ 1538096 h 1707237"/>
                    <a:gd name="connsiteX1" fmla="*/ 417056 w 677637"/>
                    <a:gd name="connsiteY1" fmla="*/ 1707237 h 1707237"/>
                    <a:gd name="connsiteX2" fmla="*/ 169141 w 677637"/>
                    <a:gd name="connsiteY2" fmla="*/ 1707237 h 1707237"/>
                    <a:gd name="connsiteX3" fmla="*/ 0 w 677637"/>
                    <a:gd name="connsiteY3" fmla="*/ 1538096 h 1707237"/>
                    <a:gd name="connsiteX4" fmla="*/ 0 w 677637"/>
                    <a:gd name="connsiteY4" fmla="*/ 169141 h 1707237"/>
                    <a:gd name="connsiteX5" fmla="*/ 169141 w 677637"/>
                    <a:gd name="connsiteY5" fmla="*/ 0 h 1707237"/>
                    <a:gd name="connsiteX6" fmla="*/ 417056 w 677637"/>
                    <a:gd name="connsiteY6" fmla="*/ 0 h 1707237"/>
                    <a:gd name="connsiteX7" fmla="*/ 677637 w 677637"/>
                    <a:gd name="connsiteY7" fmla="*/ 260581 h 1707237"/>
                    <a:gd name="connsiteX0" fmla="*/ 417056 w 677637"/>
                    <a:gd name="connsiteY0" fmla="*/ 1707237 h 1707237"/>
                    <a:gd name="connsiteX1" fmla="*/ 169141 w 677637"/>
                    <a:gd name="connsiteY1" fmla="*/ 1707237 h 1707237"/>
                    <a:gd name="connsiteX2" fmla="*/ 0 w 677637"/>
                    <a:gd name="connsiteY2" fmla="*/ 1538096 h 1707237"/>
                    <a:gd name="connsiteX3" fmla="*/ 0 w 677637"/>
                    <a:gd name="connsiteY3" fmla="*/ 169141 h 1707237"/>
                    <a:gd name="connsiteX4" fmla="*/ 169141 w 677637"/>
                    <a:gd name="connsiteY4" fmla="*/ 0 h 1707237"/>
                    <a:gd name="connsiteX5" fmla="*/ 417056 w 677637"/>
                    <a:gd name="connsiteY5" fmla="*/ 0 h 1707237"/>
                    <a:gd name="connsiteX6" fmla="*/ 677637 w 677637"/>
                    <a:gd name="connsiteY6" fmla="*/ 260581 h 1707237"/>
                    <a:gd name="connsiteX0" fmla="*/ 417056 w 417056"/>
                    <a:gd name="connsiteY0" fmla="*/ 1707237 h 1707237"/>
                    <a:gd name="connsiteX1" fmla="*/ 169141 w 417056"/>
                    <a:gd name="connsiteY1" fmla="*/ 1707237 h 1707237"/>
                    <a:gd name="connsiteX2" fmla="*/ 0 w 417056"/>
                    <a:gd name="connsiteY2" fmla="*/ 1538096 h 1707237"/>
                    <a:gd name="connsiteX3" fmla="*/ 0 w 417056"/>
                    <a:gd name="connsiteY3" fmla="*/ 169141 h 1707237"/>
                    <a:gd name="connsiteX4" fmla="*/ 169141 w 417056"/>
                    <a:gd name="connsiteY4" fmla="*/ 0 h 1707237"/>
                    <a:gd name="connsiteX5" fmla="*/ 417056 w 417056"/>
                    <a:gd name="connsiteY5" fmla="*/ 0 h 1707237"/>
                    <a:gd name="connsiteX0" fmla="*/ 417056 w 417056"/>
                    <a:gd name="connsiteY0" fmla="*/ 1707237 h 1707726"/>
                    <a:gd name="connsiteX1" fmla="*/ 306718 w 417056"/>
                    <a:gd name="connsiteY1" fmla="*/ 1707726 h 1707726"/>
                    <a:gd name="connsiteX2" fmla="*/ 169141 w 417056"/>
                    <a:gd name="connsiteY2" fmla="*/ 1707237 h 1707726"/>
                    <a:gd name="connsiteX3" fmla="*/ 0 w 417056"/>
                    <a:gd name="connsiteY3" fmla="*/ 1538096 h 1707726"/>
                    <a:gd name="connsiteX4" fmla="*/ 0 w 417056"/>
                    <a:gd name="connsiteY4" fmla="*/ 169141 h 1707726"/>
                    <a:gd name="connsiteX5" fmla="*/ 169141 w 417056"/>
                    <a:gd name="connsiteY5" fmla="*/ 0 h 1707726"/>
                    <a:gd name="connsiteX6" fmla="*/ 417056 w 417056"/>
                    <a:gd name="connsiteY6" fmla="*/ 0 h 1707726"/>
                    <a:gd name="connsiteX0" fmla="*/ 306718 w 417056"/>
                    <a:gd name="connsiteY0" fmla="*/ 1707726 h 1707726"/>
                    <a:gd name="connsiteX1" fmla="*/ 169141 w 417056"/>
                    <a:gd name="connsiteY1" fmla="*/ 1707237 h 1707726"/>
                    <a:gd name="connsiteX2" fmla="*/ 0 w 417056"/>
                    <a:gd name="connsiteY2" fmla="*/ 1538096 h 1707726"/>
                    <a:gd name="connsiteX3" fmla="*/ 0 w 417056"/>
                    <a:gd name="connsiteY3" fmla="*/ 169141 h 1707726"/>
                    <a:gd name="connsiteX4" fmla="*/ 169141 w 417056"/>
                    <a:gd name="connsiteY4" fmla="*/ 0 h 1707726"/>
                    <a:gd name="connsiteX5" fmla="*/ 417056 w 417056"/>
                    <a:gd name="connsiteY5" fmla="*/ 0 h 1707726"/>
                    <a:gd name="connsiteX0" fmla="*/ 306718 w 417056"/>
                    <a:gd name="connsiteY0" fmla="*/ 1707726 h 1707726"/>
                    <a:gd name="connsiteX1" fmla="*/ 169141 w 417056"/>
                    <a:gd name="connsiteY1" fmla="*/ 1707237 h 1707726"/>
                    <a:gd name="connsiteX2" fmla="*/ 0 w 417056"/>
                    <a:gd name="connsiteY2" fmla="*/ 1538096 h 1707726"/>
                    <a:gd name="connsiteX3" fmla="*/ 0 w 417056"/>
                    <a:gd name="connsiteY3" fmla="*/ 169141 h 1707726"/>
                    <a:gd name="connsiteX4" fmla="*/ 169141 w 417056"/>
                    <a:gd name="connsiteY4" fmla="*/ 0 h 1707726"/>
                    <a:gd name="connsiteX5" fmla="*/ 287669 w 417056"/>
                    <a:gd name="connsiteY5" fmla="*/ 369 h 1707726"/>
                    <a:gd name="connsiteX6" fmla="*/ 417056 w 417056"/>
                    <a:gd name="connsiteY6" fmla="*/ 0 h 1707726"/>
                    <a:gd name="connsiteX0" fmla="*/ 306718 w 306718"/>
                    <a:gd name="connsiteY0" fmla="*/ 1707726 h 1707726"/>
                    <a:gd name="connsiteX1" fmla="*/ 169141 w 306718"/>
                    <a:gd name="connsiteY1" fmla="*/ 1707237 h 1707726"/>
                    <a:gd name="connsiteX2" fmla="*/ 0 w 306718"/>
                    <a:gd name="connsiteY2" fmla="*/ 1538096 h 1707726"/>
                    <a:gd name="connsiteX3" fmla="*/ 0 w 306718"/>
                    <a:gd name="connsiteY3" fmla="*/ 169141 h 1707726"/>
                    <a:gd name="connsiteX4" fmla="*/ 169141 w 306718"/>
                    <a:gd name="connsiteY4" fmla="*/ 0 h 1707726"/>
                    <a:gd name="connsiteX5" fmla="*/ 287669 w 306718"/>
                    <a:gd name="connsiteY5" fmla="*/ 369 h 170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6718" h="1707726">
                      <a:moveTo>
                        <a:pt x="306718" y="1707726"/>
                      </a:moveTo>
                      <a:lnTo>
                        <a:pt x="169141" y="1707237"/>
                      </a:lnTo>
                      <a:cubicBezTo>
                        <a:pt x="75727" y="1707237"/>
                        <a:pt x="0" y="1631510"/>
                        <a:pt x="0" y="1538096"/>
                      </a:cubicBezTo>
                      <a:lnTo>
                        <a:pt x="0" y="169141"/>
                      </a:lnTo>
                      <a:cubicBezTo>
                        <a:pt x="0" y="75727"/>
                        <a:pt x="75727" y="0"/>
                        <a:pt x="169141" y="0"/>
                      </a:cubicBezTo>
                      <a:lnTo>
                        <a:pt x="287669" y="369"/>
                      </a:lnTo>
                    </a:path>
                  </a:pathLst>
                </a:custGeom>
                <a:ln w="1270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F2B1504-D58F-4651-9164-1D0ED511412F}"/>
                    </a:ext>
                  </a:extLst>
                </p:cNvPr>
                <p:cNvGrpSpPr/>
                <p:nvPr/>
              </p:nvGrpSpPr>
              <p:grpSpPr>
                <a:xfrm>
                  <a:off x="4282455" y="574421"/>
                  <a:ext cx="581026" cy="617168"/>
                  <a:chOff x="4343010" y="874697"/>
                  <a:chExt cx="581026" cy="391883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3E2B2730-F4A7-4970-BD76-92136FADABAD}"/>
                      </a:ext>
                    </a:extLst>
                  </p:cNvPr>
                  <p:cNvCxnSpPr/>
                  <p:nvPr/>
                </p:nvCxnSpPr>
                <p:spPr>
                  <a:xfrm rot="16200000">
                    <a:off x="4147069" y="1070640"/>
                    <a:ext cx="391881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91A6BB3-A781-4C49-BD4C-37D827AFB8B7}"/>
                      </a:ext>
                    </a:extLst>
                  </p:cNvPr>
                  <p:cNvCxnSpPr/>
                  <p:nvPr/>
                </p:nvCxnSpPr>
                <p:spPr>
                  <a:xfrm rot="16200000">
                    <a:off x="4728095" y="1070638"/>
                    <a:ext cx="391881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9CB803F-B000-424E-8BB2-9713E9FEEDFF}"/>
                    </a:ext>
                  </a:extLst>
                </p:cNvPr>
                <p:cNvSpPr/>
                <p:nvPr/>
              </p:nvSpPr>
              <p:spPr>
                <a:xfrm rot="16200000">
                  <a:off x="3673649" y="965375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BD3C02A-F287-47AE-B178-68AC38118A5A}"/>
                    </a:ext>
                  </a:extLst>
                </p:cNvPr>
                <p:cNvSpPr/>
                <p:nvPr/>
              </p:nvSpPr>
              <p:spPr>
                <a:xfrm rot="16200000">
                  <a:off x="5379421" y="965375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3BADBB-FACD-46BA-A846-123C7645A6D6}"/>
                    </a:ext>
                  </a:extLst>
                </p:cNvPr>
                <p:cNvSpPr/>
                <p:nvPr/>
              </p:nvSpPr>
              <p:spPr>
                <a:xfrm rot="16200000">
                  <a:off x="4251497" y="556628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F87951B-8B37-4785-BADF-DAD67537E3E1}"/>
                    </a:ext>
                  </a:extLst>
                </p:cNvPr>
                <p:cNvSpPr/>
                <p:nvPr/>
              </p:nvSpPr>
              <p:spPr>
                <a:xfrm rot="16200000">
                  <a:off x="4832523" y="567052"/>
                  <a:ext cx="61913" cy="61913"/>
                </a:xfrm>
                <a:prstGeom prst="ellipse">
                  <a:avLst/>
                </a:prstGeom>
                <a:solidFill>
                  <a:srgbClr val="00AC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5"/>
                  <a:endParaRPr lang="en-IN" b="1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46EC24-2D03-4B57-88F7-0E9B7635EF13}"/>
                </a:ext>
              </a:extLst>
            </p:cNvPr>
            <p:cNvGrpSpPr/>
            <p:nvPr/>
          </p:nvGrpSpPr>
          <p:grpSpPr>
            <a:xfrm>
              <a:off x="2772199" y="931730"/>
              <a:ext cx="3636818" cy="3671455"/>
              <a:chOff x="2761533" y="738547"/>
              <a:chExt cx="3636818" cy="367145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5BA0AE-94B8-49FE-9100-60CDDFD0C337}"/>
                  </a:ext>
                </a:extLst>
              </p:cNvPr>
              <p:cNvGrpSpPr/>
              <p:nvPr/>
            </p:nvGrpSpPr>
            <p:grpSpPr>
              <a:xfrm>
                <a:off x="2761533" y="738547"/>
                <a:ext cx="3636818" cy="3671455"/>
                <a:chOff x="2761533" y="738547"/>
                <a:chExt cx="3636818" cy="3671455"/>
              </a:xfrm>
            </p:grpSpPr>
            <p:pic>
              <p:nvPicPr>
                <p:cNvPr id="33" name="Graphic 32">
                  <a:extLst>
                    <a:ext uri="{FF2B5EF4-FFF2-40B4-BE49-F238E27FC236}">
                      <a16:creationId xmlns:a16="http://schemas.microsoft.com/office/drawing/2014/main" id="{C0CDB509-A940-4854-9A54-0DD6D834D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1533" y="738547"/>
                  <a:ext cx="3636818" cy="3671455"/>
                </a:xfrm>
                <a:prstGeom prst="rect">
                  <a:avLst/>
                </a:prstGeom>
              </p:spPr>
            </p:pic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784B7B57-7B04-4033-9F15-497151237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3855" y="801325"/>
                  <a:ext cx="964583" cy="964584"/>
                </a:xfrm>
                <a:prstGeom prst="rect">
                  <a:avLst/>
                </a:prstGeom>
                <a:effectLst>
                  <a:outerShdw blurRad="406400" dist="393700" dir="2700000" sx="98000" sy="98000" algn="tl" rotWithShape="0">
                    <a:prstClr val="black">
                      <a:alpha val="33000"/>
                    </a:prstClr>
                  </a:outerShdw>
                </a:effectLst>
              </p:spPr>
            </p:pic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6F3D509F-AFFA-45CB-B73B-88D7BE096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3310" y="2089459"/>
                  <a:ext cx="964583" cy="964584"/>
                </a:xfrm>
                <a:prstGeom prst="rect">
                  <a:avLst/>
                </a:prstGeom>
                <a:effectLst>
                  <a:outerShdw blurRad="406400" dist="393700" dir="2700000" sx="98000" sy="98000" algn="tl" rotWithShape="0">
                    <a:prstClr val="black">
                      <a:alpha val="33000"/>
                    </a:prstClr>
                  </a:outerShdw>
                </a:effectLst>
              </p:spPr>
            </p:pic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04A768C4-3B75-44B3-9AC5-C7F34B2EA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6107" y="2089459"/>
                  <a:ext cx="964583" cy="964584"/>
                </a:xfrm>
                <a:prstGeom prst="rect">
                  <a:avLst/>
                </a:prstGeom>
                <a:effectLst>
                  <a:outerShdw blurRad="406400" dist="393700" dir="2700000" sx="98000" sy="98000" algn="tl" rotWithShape="0">
                    <a:prstClr val="black">
                      <a:alpha val="33000"/>
                    </a:prstClr>
                  </a:outerShdw>
                </a:effectLst>
              </p:spPr>
            </p:pic>
            <p:pic>
              <p:nvPicPr>
                <p:cNvPr id="37" name="Graphic 36">
                  <a:extLst>
                    <a:ext uri="{FF2B5EF4-FFF2-40B4-BE49-F238E27FC236}">
                      <a16:creationId xmlns:a16="http://schemas.microsoft.com/office/drawing/2014/main" id="{6CFA2891-8B2F-4CCD-B0ED-2AF946BA5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708" y="3371449"/>
                  <a:ext cx="964583" cy="964584"/>
                </a:xfrm>
                <a:prstGeom prst="rect">
                  <a:avLst/>
                </a:prstGeom>
                <a:effectLst>
                  <a:outerShdw blurRad="406400" dist="393700" dir="2700000" sx="98000" sy="98000" algn="tl" rotWithShape="0">
                    <a:prstClr val="black">
                      <a:alpha val="33000"/>
                    </a:prstClr>
                  </a:outerShdw>
                </a:effectLst>
              </p:spPr>
            </p:pic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3ED70B-5722-4407-9D17-0950277D14AE}"/>
                  </a:ext>
                </a:extLst>
              </p:cNvPr>
              <p:cNvSpPr/>
              <p:nvPr/>
            </p:nvSpPr>
            <p:spPr>
              <a:xfrm>
                <a:off x="5366694" y="2412423"/>
                <a:ext cx="883409" cy="313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>
                  <a:lnSpc>
                    <a:spcPts val="800"/>
                  </a:lnSpc>
                </a:pPr>
                <a:r>
                  <a:rPr lang="en-US" sz="1000" b="1" dirty="0">
                    <a:solidFill>
                      <a:srgbClr val="008DD2"/>
                    </a:solidFill>
                    <a:latin typeface="Calibri"/>
                  </a:rPr>
                  <a:t>Build</a:t>
                </a:r>
              </a:p>
              <a:p>
                <a:pPr algn="ctr" defTabSz="914355">
                  <a:lnSpc>
                    <a:spcPts val="800"/>
                  </a:lnSpc>
                </a:pP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latin typeface="Calibri"/>
                  </a:rPr>
                  <a:t>eXperiences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F834A5-8DAC-4BF7-8077-3B4FC246795C}"/>
                  </a:ext>
                </a:extLst>
              </p:cNvPr>
              <p:cNvSpPr/>
              <p:nvPr/>
            </p:nvSpPr>
            <p:spPr>
              <a:xfrm>
                <a:off x="4129246" y="1141770"/>
                <a:ext cx="913799" cy="313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>
                  <a:lnSpc>
                    <a:spcPts val="800"/>
                  </a:lnSpc>
                </a:pPr>
                <a:r>
                  <a:rPr lang="en-US" sz="1000" b="1" dirty="0">
                    <a:solidFill>
                      <a:srgbClr val="008DD2"/>
                    </a:solidFill>
                    <a:latin typeface="Calibri"/>
                  </a:rPr>
                  <a:t>Design</a:t>
                </a:r>
              </a:p>
              <a:p>
                <a:pPr algn="ctr" defTabSz="914355">
                  <a:lnSpc>
                    <a:spcPts val="800"/>
                  </a:lnSpc>
                </a:pP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latin typeface="Calibri"/>
                  </a:rPr>
                  <a:t>eXperiences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B633327-EB69-4B4F-937A-1FFF5642AC25}"/>
                  </a:ext>
                </a:extLst>
              </p:cNvPr>
              <p:cNvSpPr/>
              <p:nvPr/>
            </p:nvSpPr>
            <p:spPr>
              <a:xfrm>
                <a:off x="4160841" y="3731929"/>
                <a:ext cx="822316" cy="305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defTabSz="914355">
                  <a:lnSpc>
                    <a:spcPts val="800"/>
                  </a:lnSpc>
                </a:pPr>
                <a:r>
                  <a:rPr lang="en-US" sz="1000" b="1" dirty="0">
                    <a:solidFill>
                      <a:srgbClr val="008DD2"/>
                    </a:solidFill>
                    <a:latin typeface="Calibri"/>
                  </a:rPr>
                  <a:t>Automate</a:t>
                </a:r>
              </a:p>
              <a:p>
                <a:pPr algn="ctr" defTabSz="914355">
                  <a:lnSpc>
                    <a:spcPts val="800"/>
                  </a:lnSpc>
                </a:pP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latin typeface="Calibri"/>
                  </a:rPr>
                  <a:t>eXperiences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9720339-7733-4744-8D36-2BE29579E63E}"/>
                  </a:ext>
                </a:extLst>
              </p:cNvPr>
              <p:cNvSpPr/>
              <p:nvPr/>
            </p:nvSpPr>
            <p:spPr>
              <a:xfrm>
                <a:off x="2884470" y="2424722"/>
                <a:ext cx="902261" cy="313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>
                  <a:lnSpc>
                    <a:spcPts val="800"/>
                  </a:lnSpc>
                </a:pPr>
                <a:r>
                  <a:rPr lang="en-US" sz="1000" b="1" dirty="0">
                    <a:solidFill>
                      <a:srgbClr val="008DD2"/>
                    </a:solidFill>
                    <a:latin typeface="Calibri"/>
                  </a:rPr>
                  <a:t>Manage</a:t>
                </a:r>
              </a:p>
              <a:p>
                <a:pPr algn="ctr" defTabSz="914355">
                  <a:lnSpc>
                    <a:spcPts val="800"/>
                  </a:lnSpc>
                </a:pPr>
                <a:r>
                  <a:rPr lang="en-US" sz="1000" dirty="0">
                    <a:solidFill>
                      <a:prstClr val="white">
                        <a:lumMod val="50000"/>
                      </a:prstClr>
                    </a:solidFill>
                    <a:latin typeface="Calibri"/>
                  </a:rPr>
                  <a:t>eXperiences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24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BC928C13-A7C2-4BFA-964E-1BCD62FC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07" name="Arrow: Chevron 23">
            <a:extLst>
              <a:ext uri="{FF2B5EF4-FFF2-40B4-BE49-F238E27FC236}">
                <a16:creationId xmlns:a16="http://schemas.microsoft.com/office/drawing/2014/main" id="{4521CF54-EB8E-4F83-B6D5-E8F4D7D54CB3}"/>
              </a:ext>
            </a:extLst>
          </p:cNvPr>
          <p:cNvSpPr/>
          <p:nvPr/>
        </p:nvSpPr>
        <p:spPr>
          <a:xfrm>
            <a:off x="7288322" y="1758313"/>
            <a:ext cx="708305" cy="2829894"/>
          </a:xfrm>
          <a:prstGeom prst="chevron">
            <a:avLst/>
          </a:prstGeom>
          <a:solidFill>
            <a:schemeClr val="bg1">
              <a:lumMod val="95000"/>
            </a:schemeClr>
          </a:solidFill>
          <a:ln w="7516" cap="flat">
            <a:noFill/>
            <a:prstDash val="solid"/>
            <a:miter/>
          </a:ln>
          <a:effectLst>
            <a:outerShdw blurRad="406400" dist="393700" dir="2700000" sx="98000" sy="98000" algn="t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51911A3-5321-432A-B988-DC76CC5A922E}"/>
              </a:ext>
            </a:extLst>
          </p:cNvPr>
          <p:cNvSpPr/>
          <p:nvPr/>
        </p:nvSpPr>
        <p:spPr>
          <a:xfrm>
            <a:off x="1658902" y="4287064"/>
            <a:ext cx="5853490" cy="482048"/>
          </a:xfrm>
          <a:prstGeom prst="roundRect">
            <a:avLst/>
          </a:prstGeom>
          <a:gradFill>
            <a:gsLst>
              <a:gs pos="0">
                <a:srgbClr val="FBA919"/>
              </a:gs>
              <a:gs pos="100000">
                <a:srgbClr val="DF873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EB5C1C-200D-425F-AC0C-D62DC4DB145B}"/>
              </a:ext>
            </a:extLst>
          </p:cNvPr>
          <p:cNvSpPr txBox="1"/>
          <p:nvPr/>
        </p:nvSpPr>
        <p:spPr>
          <a:xfrm>
            <a:off x="2103369" y="4447091"/>
            <a:ext cx="3213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5G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6EC9EF2-D525-40B6-AB0C-37338AD43E5A}"/>
              </a:ext>
            </a:extLst>
          </p:cNvPr>
          <p:cNvSpPr txBox="1"/>
          <p:nvPr/>
        </p:nvSpPr>
        <p:spPr>
          <a:xfrm>
            <a:off x="2542895" y="4447091"/>
            <a:ext cx="3743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Wi-Fi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DB484C-53AF-47D1-B242-1B2167BF1465}"/>
              </a:ext>
            </a:extLst>
          </p:cNvPr>
          <p:cNvSpPr txBox="1"/>
          <p:nvPr/>
        </p:nvSpPr>
        <p:spPr>
          <a:xfrm>
            <a:off x="3089207" y="4447091"/>
            <a:ext cx="65480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Edge Cloud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D9A09D-B2B0-4F08-82EC-AC9B9B14CC3E}"/>
              </a:ext>
            </a:extLst>
          </p:cNvPr>
          <p:cNvSpPr txBox="1"/>
          <p:nvPr/>
        </p:nvSpPr>
        <p:spPr>
          <a:xfrm>
            <a:off x="3905822" y="4287062"/>
            <a:ext cx="79441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SDN/NFV Network Virtualization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DB4EC3-C4A0-4822-8896-5D9C533840C5}"/>
              </a:ext>
            </a:extLst>
          </p:cNvPr>
          <p:cNvSpPr txBox="1"/>
          <p:nvPr/>
        </p:nvSpPr>
        <p:spPr>
          <a:xfrm>
            <a:off x="4882282" y="4366300"/>
            <a:ext cx="77514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Infrastructure Automation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955D2B5D-0450-408E-9A37-C18DE8BE41E8}"/>
              </a:ext>
            </a:extLst>
          </p:cNvPr>
          <p:cNvSpPr/>
          <p:nvPr/>
        </p:nvSpPr>
        <p:spPr>
          <a:xfrm>
            <a:off x="1553874" y="2248830"/>
            <a:ext cx="5839446" cy="482048"/>
          </a:xfrm>
          <a:prstGeom prst="roundRect">
            <a:avLst/>
          </a:prstGeom>
          <a:gradFill>
            <a:gsLst>
              <a:gs pos="0">
                <a:srgbClr val="00ACDC"/>
              </a:gs>
              <a:gs pos="100000">
                <a:srgbClr val="0584A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9355CA-1FAC-4B28-8C18-FDE9D52CD86B}"/>
              </a:ext>
            </a:extLst>
          </p:cNvPr>
          <p:cNvSpPr txBox="1"/>
          <p:nvPr/>
        </p:nvSpPr>
        <p:spPr>
          <a:xfrm>
            <a:off x="1961007" y="2328272"/>
            <a:ext cx="60606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Apps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34BB99-ED17-4226-966C-A6A7AFE4C935}"/>
              </a:ext>
            </a:extLst>
          </p:cNvPr>
          <p:cNvSpPr txBox="1"/>
          <p:nvPr/>
        </p:nvSpPr>
        <p:spPr>
          <a:xfrm>
            <a:off x="2770507" y="2328272"/>
            <a:ext cx="60385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Portals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73F617-74E5-429D-AC38-24D78BE79A07}"/>
              </a:ext>
            </a:extLst>
          </p:cNvPr>
          <p:cNvSpPr txBox="1"/>
          <p:nvPr/>
        </p:nvSpPr>
        <p:spPr>
          <a:xfrm>
            <a:off x="3729415" y="2409063"/>
            <a:ext cx="52910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Chatbots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9C42A4-72C3-42E4-968B-36A0D9CAC81F}"/>
              </a:ext>
            </a:extLst>
          </p:cNvPr>
          <p:cNvSpPr txBox="1"/>
          <p:nvPr/>
        </p:nvSpPr>
        <p:spPr>
          <a:xfrm>
            <a:off x="4618460" y="2328272"/>
            <a:ext cx="60766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Social Media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71CE209-1775-458D-8126-B133AA1819D8}"/>
              </a:ext>
            </a:extLst>
          </p:cNvPr>
          <p:cNvSpPr/>
          <p:nvPr/>
        </p:nvSpPr>
        <p:spPr>
          <a:xfrm>
            <a:off x="1672945" y="3590462"/>
            <a:ext cx="5839447" cy="507832"/>
          </a:xfrm>
          <a:prstGeom prst="roundRect">
            <a:avLst/>
          </a:prstGeom>
          <a:gradFill>
            <a:gsLst>
              <a:gs pos="0">
                <a:srgbClr val="00ACDC"/>
              </a:gs>
              <a:gs pos="100000">
                <a:srgbClr val="0584A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DFB334D-89DA-479C-ABEC-22139F8CACDB}"/>
              </a:ext>
            </a:extLst>
          </p:cNvPr>
          <p:cNvSpPr txBox="1"/>
          <p:nvPr/>
        </p:nvSpPr>
        <p:spPr>
          <a:xfrm>
            <a:off x="2104443" y="3758253"/>
            <a:ext cx="319189" cy="164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RPA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DB6ADA1-DE6A-4134-9A7D-68F9B81249C5}"/>
              </a:ext>
            </a:extLst>
          </p:cNvPr>
          <p:cNvSpPr txBox="1"/>
          <p:nvPr/>
        </p:nvSpPr>
        <p:spPr>
          <a:xfrm>
            <a:off x="2511197" y="3759509"/>
            <a:ext cx="8011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Cybersecurity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5218DE3-9D2F-49E4-BF93-2FDC934C5B8A}"/>
              </a:ext>
            </a:extLst>
          </p:cNvPr>
          <p:cNvSpPr txBox="1"/>
          <p:nvPr/>
        </p:nvSpPr>
        <p:spPr>
          <a:xfrm>
            <a:off x="3399959" y="3758253"/>
            <a:ext cx="399016" cy="164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94D3235-1D82-40CF-8BBC-C601D7AED2ED}"/>
              </a:ext>
            </a:extLst>
          </p:cNvPr>
          <p:cNvSpPr txBox="1"/>
          <p:nvPr/>
        </p:nvSpPr>
        <p:spPr>
          <a:xfrm>
            <a:off x="5111193" y="3759509"/>
            <a:ext cx="46208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69B69FA-DCF5-4A5A-9049-57E679AE4D8C}"/>
              </a:ext>
            </a:extLst>
          </p:cNvPr>
          <p:cNvSpPr/>
          <p:nvPr/>
        </p:nvSpPr>
        <p:spPr>
          <a:xfrm>
            <a:off x="5660839" y="3759509"/>
            <a:ext cx="479119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DevOps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B662B-F760-4E01-A4D2-074E40D6E468}"/>
              </a:ext>
            </a:extLst>
          </p:cNvPr>
          <p:cNvSpPr txBox="1"/>
          <p:nvPr/>
        </p:nvSpPr>
        <p:spPr>
          <a:xfrm>
            <a:off x="3886540" y="3759509"/>
            <a:ext cx="6100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Blockchain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6A37518-9335-4216-9B86-A3B9C1FFBCFA}"/>
              </a:ext>
            </a:extLst>
          </p:cNvPr>
          <p:cNvSpPr txBox="1"/>
          <p:nvPr/>
        </p:nvSpPr>
        <p:spPr>
          <a:xfrm>
            <a:off x="6227523" y="3758253"/>
            <a:ext cx="766549" cy="164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Microservices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7346890-0738-49AF-9034-5114080AB4C1}"/>
              </a:ext>
            </a:extLst>
          </p:cNvPr>
          <p:cNvSpPr/>
          <p:nvPr/>
        </p:nvSpPr>
        <p:spPr>
          <a:xfrm>
            <a:off x="1670149" y="1578014"/>
            <a:ext cx="5842244" cy="482048"/>
          </a:xfrm>
          <a:prstGeom prst="roundRect">
            <a:avLst/>
          </a:prstGeom>
          <a:gradFill flip="none" rotWithShape="1">
            <a:gsLst>
              <a:gs pos="0">
                <a:srgbClr val="FBA919"/>
              </a:gs>
              <a:gs pos="100000">
                <a:srgbClr val="DF873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FC96B2-B77C-4B20-B5F8-E663008C4552}"/>
              </a:ext>
            </a:extLst>
          </p:cNvPr>
          <p:cNvSpPr txBox="1"/>
          <p:nvPr/>
        </p:nvSpPr>
        <p:spPr>
          <a:xfrm>
            <a:off x="5558094" y="1742094"/>
            <a:ext cx="4007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UI/ UX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AF38A5-65A8-413F-AACD-DBC375D41AB4}"/>
              </a:ext>
            </a:extLst>
          </p:cNvPr>
          <p:cNvSpPr txBox="1"/>
          <p:nvPr/>
        </p:nvSpPr>
        <p:spPr>
          <a:xfrm>
            <a:off x="1923324" y="1611289"/>
            <a:ext cx="68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Thinking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6DBFE1-D3EB-423B-9B27-EDE112F5F0B4}"/>
              </a:ext>
            </a:extLst>
          </p:cNvPr>
          <p:cNvSpPr txBox="1"/>
          <p:nvPr/>
        </p:nvSpPr>
        <p:spPr>
          <a:xfrm>
            <a:off x="4030016" y="1665150"/>
            <a:ext cx="6612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Journey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F53343F-4F35-4551-8C63-13C157CCA7B6}"/>
              </a:ext>
            </a:extLst>
          </p:cNvPr>
          <p:cNvSpPr txBox="1"/>
          <p:nvPr/>
        </p:nvSpPr>
        <p:spPr>
          <a:xfrm>
            <a:off x="4819645" y="1742094"/>
            <a:ext cx="4769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Personas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BE7EBB6-29C2-4A6F-B653-D84A3762F656}"/>
              </a:ext>
            </a:extLst>
          </p:cNvPr>
          <p:cNvSpPr txBox="1"/>
          <p:nvPr/>
        </p:nvSpPr>
        <p:spPr>
          <a:xfrm>
            <a:off x="3382074" y="1742094"/>
            <a:ext cx="57777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Innovation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86984E-5A2D-4F7E-9E4C-70C670D26DCE}"/>
              </a:ext>
            </a:extLst>
          </p:cNvPr>
          <p:cNvSpPr txBox="1"/>
          <p:nvPr/>
        </p:nvSpPr>
        <p:spPr>
          <a:xfrm>
            <a:off x="2639184" y="1665150"/>
            <a:ext cx="6638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Strategy &amp; Consulting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252BB5C7-81F4-446A-B32C-C80EE05CE9BD}"/>
              </a:ext>
            </a:extLst>
          </p:cNvPr>
          <p:cNvSpPr/>
          <p:nvPr/>
        </p:nvSpPr>
        <p:spPr>
          <a:xfrm>
            <a:off x="1665343" y="2919646"/>
            <a:ext cx="5847050" cy="482048"/>
          </a:xfrm>
          <a:prstGeom prst="roundRect">
            <a:avLst/>
          </a:prstGeom>
          <a:gradFill>
            <a:gsLst>
              <a:gs pos="0">
                <a:srgbClr val="FBA919"/>
              </a:gs>
              <a:gs pos="100000">
                <a:srgbClr val="DF873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C367312-1F64-4C16-88AD-F08AE15416F6}"/>
              </a:ext>
            </a:extLst>
          </p:cNvPr>
          <p:cNvSpPr txBox="1"/>
          <p:nvPr/>
        </p:nvSpPr>
        <p:spPr>
          <a:xfrm>
            <a:off x="2037103" y="2999088"/>
            <a:ext cx="45386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Oracle CX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4E93B76-A6F3-473B-BCD7-6FCFB9D56D5C}"/>
              </a:ext>
            </a:extLst>
          </p:cNvPr>
          <p:cNvSpPr txBox="1"/>
          <p:nvPr/>
        </p:nvSpPr>
        <p:spPr>
          <a:xfrm>
            <a:off x="2567193" y="2999088"/>
            <a:ext cx="45526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Hybris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F20F32C-61AE-461C-9AA2-5E7475FA5FA4}"/>
              </a:ext>
            </a:extLst>
          </p:cNvPr>
          <p:cNvSpPr txBox="1"/>
          <p:nvPr/>
        </p:nvSpPr>
        <p:spPr>
          <a:xfrm>
            <a:off x="4013762" y="2999332"/>
            <a:ext cx="640085" cy="322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CRM Platforms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FD843C-B069-4C99-AC79-841741821CC0}"/>
              </a:ext>
            </a:extLst>
          </p:cNvPr>
          <p:cNvSpPr txBox="1"/>
          <p:nvPr/>
        </p:nvSpPr>
        <p:spPr>
          <a:xfrm>
            <a:off x="4730069" y="2999088"/>
            <a:ext cx="59297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Loyalty Platforms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219294F-3417-496F-8E02-F8DB4DE243F7}"/>
              </a:ext>
            </a:extLst>
          </p:cNvPr>
          <p:cNvSpPr txBox="1"/>
          <p:nvPr/>
        </p:nvSpPr>
        <p:spPr>
          <a:xfrm>
            <a:off x="3098679" y="3000238"/>
            <a:ext cx="838861" cy="32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 Management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499B59F-4921-484E-94BF-2DD134A1439A}"/>
              </a:ext>
            </a:extLst>
          </p:cNvPr>
          <p:cNvSpPr txBox="1"/>
          <p:nvPr/>
        </p:nvSpPr>
        <p:spPr>
          <a:xfrm>
            <a:off x="5399264" y="2999088"/>
            <a:ext cx="62847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Auction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E52968B-20AA-4BA5-B4E2-9F34E4DAF309}"/>
              </a:ext>
            </a:extLst>
          </p:cNvPr>
          <p:cNvSpPr txBox="1"/>
          <p:nvPr/>
        </p:nvSpPr>
        <p:spPr>
          <a:xfrm>
            <a:off x="6103964" y="2999088"/>
            <a:ext cx="65228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B51ED6-AB76-4A65-BEDB-AB1B4D00BC04}"/>
              </a:ext>
            </a:extLst>
          </p:cNvPr>
          <p:cNvSpPr txBox="1"/>
          <p:nvPr/>
        </p:nvSpPr>
        <p:spPr>
          <a:xfrm>
            <a:off x="6930774" y="4447091"/>
            <a:ext cx="4941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Big Data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40BA513-0F34-4626-A2E9-2EE7B666F1A5}"/>
              </a:ext>
            </a:extLst>
          </p:cNvPr>
          <p:cNvSpPr txBox="1"/>
          <p:nvPr/>
        </p:nvSpPr>
        <p:spPr>
          <a:xfrm>
            <a:off x="7081638" y="3678718"/>
            <a:ext cx="40202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 &amp;  ML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C68CFFF-1767-4B5F-9C6A-F8C6C4A5ED78}"/>
              </a:ext>
            </a:extLst>
          </p:cNvPr>
          <p:cNvSpPr txBox="1"/>
          <p:nvPr/>
        </p:nvSpPr>
        <p:spPr>
          <a:xfrm>
            <a:off x="6918701" y="1665150"/>
            <a:ext cx="4797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Insights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2B56A0E-CCA2-4FE6-A167-D88078EC27B9}"/>
              </a:ext>
            </a:extLst>
          </p:cNvPr>
          <p:cNvSpPr txBox="1"/>
          <p:nvPr/>
        </p:nvSpPr>
        <p:spPr>
          <a:xfrm>
            <a:off x="6461134" y="2328272"/>
            <a:ext cx="81749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NLU &amp; Visualization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EA209C0-A8A4-493B-921F-F5036CC64345}"/>
              </a:ext>
            </a:extLst>
          </p:cNvPr>
          <p:cNvSpPr txBox="1"/>
          <p:nvPr/>
        </p:nvSpPr>
        <p:spPr>
          <a:xfrm>
            <a:off x="5829356" y="4366300"/>
            <a:ext cx="92949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Embedded &amp; Semiconductors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35EA1EF-FEE0-4D5F-A8BE-C0D194F54BEB}"/>
              </a:ext>
            </a:extLst>
          </p:cNvPr>
          <p:cNvSpPr txBox="1"/>
          <p:nvPr/>
        </p:nvSpPr>
        <p:spPr>
          <a:xfrm>
            <a:off x="6161135" y="1665150"/>
            <a:ext cx="6185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Marketing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380A00C-8A13-4F1C-8E78-36239198A4E1}"/>
              </a:ext>
            </a:extLst>
          </p:cNvPr>
          <p:cNvSpPr txBox="1"/>
          <p:nvPr/>
        </p:nvSpPr>
        <p:spPr>
          <a:xfrm>
            <a:off x="4584190" y="3758253"/>
            <a:ext cx="439438" cy="164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Agile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BDB577B-225F-4112-AC85-C8C522F69412}"/>
              </a:ext>
            </a:extLst>
          </p:cNvPr>
          <p:cNvSpPr txBox="1"/>
          <p:nvPr/>
        </p:nvSpPr>
        <p:spPr>
          <a:xfrm>
            <a:off x="6832465" y="3080159"/>
            <a:ext cx="606784" cy="161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Analytics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433AABB-8A4F-4AAF-A384-669F1078F997}"/>
              </a:ext>
            </a:extLst>
          </p:cNvPr>
          <p:cNvSpPr txBox="1"/>
          <p:nvPr/>
        </p:nvSpPr>
        <p:spPr>
          <a:xfrm>
            <a:off x="5563860" y="2409063"/>
            <a:ext cx="60766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Email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DFB4027-1530-4534-97A4-F2826EA825BD}"/>
              </a:ext>
            </a:extLst>
          </p:cNvPr>
          <p:cNvSpPr txBox="1"/>
          <p:nvPr/>
        </p:nvSpPr>
        <p:spPr>
          <a:xfrm>
            <a:off x="8189875" y="2913631"/>
            <a:ext cx="72922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Telecom &amp; Networking 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5D9C45B-57E9-4A4E-8154-4130D91DDC3C}"/>
              </a:ext>
            </a:extLst>
          </p:cNvPr>
          <p:cNvSpPr txBox="1"/>
          <p:nvPr/>
        </p:nvSpPr>
        <p:spPr>
          <a:xfrm>
            <a:off x="8019094" y="3468257"/>
            <a:ext cx="906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Lifesciences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8D453C4-AE3D-4337-921D-85C838BD4EDB}"/>
              </a:ext>
            </a:extLst>
          </p:cNvPr>
          <p:cNvSpPr txBox="1"/>
          <p:nvPr/>
        </p:nvSpPr>
        <p:spPr>
          <a:xfrm>
            <a:off x="7784866" y="1734499"/>
            <a:ext cx="110290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Healthcare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F97AC18-6057-4553-B040-8604C4D1191B}"/>
              </a:ext>
            </a:extLst>
          </p:cNvPr>
          <p:cNvSpPr txBox="1"/>
          <p:nvPr/>
        </p:nvSpPr>
        <p:spPr>
          <a:xfrm>
            <a:off x="8019094" y="2520587"/>
            <a:ext cx="888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Education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8DEB9E-7930-4C66-93CA-D9F4701F95FC}"/>
              </a:ext>
            </a:extLst>
          </p:cNvPr>
          <p:cNvSpPr txBox="1"/>
          <p:nvPr/>
        </p:nvSpPr>
        <p:spPr>
          <a:xfrm>
            <a:off x="7920674" y="2127543"/>
            <a:ext cx="97487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Retail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E9CB6E6-5F56-47A4-A4EC-89E2C80C3C5D}"/>
              </a:ext>
            </a:extLst>
          </p:cNvPr>
          <p:cNvSpPr txBox="1"/>
          <p:nvPr/>
        </p:nvSpPr>
        <p:spPr>
          <a:xfrm>
            <a:off x="7784866" y="4346664"/>
            <a:ext cx="83159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Travel &amp; Hospitality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07320C-2205-443F-8191-6ABFEC9C98B5}"/>
              </a:ext>
            </a:extLst>
          </p:cNvPr>
          <p:cNvSpPr txBox="1"/>
          <p:nvPr/>
        </p:nvSpPr>
        <p:spPr>
          <a:xfrm>
            <a:off x="7920674" y="3953618"/>
            <a:ext cx="9678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Hi-Tech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579A6FE-4EF9-4DEA-B670-2D6956822497}"/>
              </a:ext>
            </a:extLst>
          </p:cNvPr>
          <p:cNvSpPr/>
          <p:nvPr/>
        </p:nvSpPr>
        <p:spPr>
          <a:xfrm>
            <a:off x="250825" y="1242596"/>
            <a:ext cx="8659813" cy="2451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9" name="Picture 2" descr="Image result for connected experiences icon">
            <a:extLst>
              <a:ext uri="{FF2B5EF4-FFF2-40B4-BE49-F238E27FC236}">
                <a16:creationId xmlns:a16="http://schemas.microsoft.com/office/drawing/2014/main" id="{62F53654-B25B-4959-9DF2-9C6BF54B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" y="749659"/>
            <a:ext cx="420869" cy="42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Freeform 115">
            <a:extLst>
              <a:ext uri="{FF2B5EF4-FFF2-40B4-BE49-F238E27FC236}">
                <a16:creationId xmlns:a16="http://schemas.microsoft.com/office/drawing/2014/main" id="{2F92F442-AB17-4972-ADF5-6A9557B6DEDC}"/>
              </a:ext>
            </a:extLst>
          </p:cNvPr>
          <p:cNvSpPr/>
          <p:nvPr/>
        </p:nvSpPr>
        <p:spPr>
          <a:xfrm>
            <a:off x="424192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3DCCC3-7B57-4B67-A5F5-44744EB6E3A1}"/>
              </a:ext>
            </a:extLst>
          </p:cNvPr>
          <p:cNvSpPr txBox="1"/>
          <p:nvPr/>
        </p:nvSpPr>
        <p:spPr>
          <a:xfrm>
            <a:off x="250825" y="1290089"/>
            <a:ext cx="13130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 Experiences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2" name="Picture 4" descr="Image result for personalize icon">
            <a:extLst>
              <a:ext uri="{FF2B5EF4-FFF2-40B4-BE49-F238E27FC236}">
                <a16:creationId xmlns:a16="http://schemas.microsoft.com/office/drawing/2014/main" id="{7ABA4D64-CC0D-4426-8A7C-19137C4B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91" y="756018"/>
            <a:ext cx="408150" cy="4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Freeform 114">
            <a:extLst>
              <a:ext uri="{FF2B5EF4-FFF2-40B4-BE49-F238E27FC236}">
                <a16:creationId xmlns:a16="http://schemas.microsoft.com/office/drawing/2014/main" id="{75584B8C-EAEF-4AB8-96F5-BF86D381B37C}"/>
              </a:ext>
            </a:extLst>
          </p:cNvPr>
          <p:cNvSpPr/>
          <p:nvPr/>
        </p:nvSpPr>
        <p:spPr>
          <a:xfrm>
            <a:off x="1658902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2E7CAC-F2CF-4E31-9302-3A585C59DA18}"/>
              </a:ext>
            </a:extLst>
          </p:cNvPr>
          <p:cNvSpPr txBox="1"/>
          <p:nvPr/>
        </p:nvSpPr>
        <p:spPr>
          <a:xfrm>
            <a:off x="1553874" y="1282998"/>
            <a:ext cx="11763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Personalized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5" name="Picture 6" descr="Image result for omnichannel icon">
            <a:extLst>
              <a:ext uri="{FF2B5EF4-FFF2-40B4-BE49-F238E27FC236}">
                <a16:creationId xmlns:a16="http://schemas.microsoft.com/office/drawing/2014/main" id="{53576095-2352-4946-A246-27CDAF10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85" y="731344"/>
            <a:ext cx="457498" cy="4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Freeform 112">
            <a:extLst>
              <a:ext uri="{FF2B5EF4-FFF2-40B4-BE49-F238E27FC236}">
                <a16:creationId xmlns:a16="http://schemas.microsoft.com/office/drawing/2014/main" id="{BC3234CD-4E37-43DA-9F4E-C95DE506930D}"/>
              </a:ext>
            </a:extLst>
          </p:cNvPr>
          <p:cNvSpPr/>
          <p:nvPr/>
        </p:nvSpPr>
        <p:spPr>
          <a:xfrm>
            <a:off x="4102170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C7E46F8-0AF6-4B21-8426-DA0DEA9B99CC}"/>
              </a:ext>
            </a:extLst>
          </p:cNvPr>
          <p:cNvSpPr txBox="1"/>
          <p:nvPr/>
        </p:nvSpPr>
        <p:spPr>
          <a:xfrm>
            <a:off x="3997142" y="1282998"/>
            <a:ext cx="11763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Omni-channel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8" name="Picture 10" descr="Image result for interactive icon">
            <a:extLst>
              <a:ext uri="{FF2B5EF4-FFF2-40B4-BE49-F238E27FC236}">
                <a16:creationId xmlns:a16="http://schemas.microsoft.com/office/drawing/2014/main" id="{336A17AC-D377-4369-9FEB-69D3BA6B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6133" y="740686"/>
            <a:ext cx="585086" cy="43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Freeform 113">
            <a:extLst>
              <a:ext uri="{FF2B5EF4-FFF2-40B4-BE49-F238E27FC236}">
                <a16:creationId xmlns:a16="http://schemas.microsoft.com/office/drawing/2014/main" id="{A4A5621D-B3E2-4631-BBC2-584B8FA97A38}"/>
              </a:ext>
            </a:extLst>
          </p:cNvPr>
          <p:cNvSpPr/>
          <p:nvPr/>
        </p:nvSpPr>
        <p:spPr>
          <a:xfrm>
            <a:off x="2875512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D2F5D27-1CB2-4D43-A2E8-84D1D9C21A33}"/>
              </a:ext>
            </a:extLst>
          </p:cNvPr>
          <p:cNvSpPr txBox="1"/>
          <p:nvPr/>
        </p:nvSpPr>
        <p:spPr>
          <a:xfrm>
            <a:off x="2770484" y="1282998"/>
            <a:ext cx="11763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80FACD5-BA26-4E4E-A76E-E7E590FC7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617" y="748725"/>
            <a:ext cx="436654" cy="422737"/>
          </a:xfrm>
          <a:prstGeom prst="rect">
            <a:avLst/>
          </a:prstGeom>
        </p:spPr>
      </p:pic>
      <p:sp>
        <p:nvSpPr>
          <p:cNvPr id="172" name="Freeform 111">
            <a:extLst>
              <a:ext uri="{FF2B5EF4-FFF2-40B4-BE49-F238E27FC236}">
                <a16:creationId xmlns:a16="http://schemas.microsoft.com/office/drawing/2014/main" id="{859FDE04-7B10-42D9-87F3-49CE5BE7C383}"/>
              </a:ext>
            </a:extLst>
          </p:cNvPr>
          <p:cNvSpPr/>
          <p:nvPr/>
        </p:nvSpPr>
        <p:spPr>
          <a:xfrm>
            <a:off x="5318780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9C82DB3-37B8-4B99-AFE2-11F6EE74B03C}"/>
              </a:ext>
            </a:extLst>
          </p:cNvPr>
          <p:cNvSpPr txBox="1"/>
          <p:nvPr/>
        </p:nvSpPr>
        <p:spPr>
          <a:xfrm>
            <a:off x="5213752" y="1282998"/>
            <a:ext cx="11763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Centric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4" name="Picture 12" descr="Image result for assurance icon">
            <a:extLst>
              <a:ext uri="{FF2B5EF4-FFF2-40B4-BE49-F238E27FC236}">
                <a16:creationId xmlns:a16="http://schemas.microsoft.com/office/drawing/2014/main" id="{EB356AB5-17BA-4170-9606-AB4858C0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03" y="794812"/>
            <a:ext cx="277436" cy="33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Freeform 109">
            <a:extLst>
              <a:ext uri="{FF2B5EF4-FFF2-40B4-BE49-F238E27FC236}">
                <a16:creationId xmlns:a16="http://schemas.microsoft.com/office/drawing/2014/main" id="{5A55BED7-F55F-42F7-A340-3E03EC96075E}"/>
              </a:ext>
            </a:extLst>
          </p:cNvPr>
          <p:cNvSpPr/>
          <p:nvPr/>
        </p:nvSpPr>
        <p:spPr>
          <a:xfrm>
            <a:off x="7852357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013C7B-31AD-45A6-871F-67C941C66D2C}"/>
              </a:ext>
            </a:extLst>
          </p:cNvPr>
          <p:cNvSpPr txBox="1"/>
          <p:nvPr/>
        </p:nvSpPr>
        <p:spPr>
          <a:xfrm>
            <a:off x="7747329" y="1282998"/>
            <a:ext cx="11763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Assurance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7" name="Picture 14" descr="Image result for mobility icon">
            <a:extLst>
              <a:ext uri="{FF2B5EF4-FFF2-40B4-BE49-F238E27FC236}">
                <a16:creationId xmlns:a16="http://schemas.microsoft.com/office/drawing/2014/main" id="{EFBF76FB-6208-416A-940F-3F00EB7B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05" y="741766"/>
            <a:ext cx="436654" cy="43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Freeform 110">
            <a:extLst>
              <a:ext uri="{FF2B5EF4-FFF2-40B4-BE49-F238E27FC236}">
                <a16:creationId xmlns:a16="http://schemas.microsoft.com/office/drawing/2014/main" id="{D80D25AB-1A2D-4209-8C42-0A3D03DE4A4F}"/>
              </a:ext>
            </a:extLst>
          </p:cNvPr>
          <p:cNvSpPr/>
          <p:nvPr/>
        </p:nvSpPr>
        <p:spPr>
          <a:xfrm>
            <a:off x="6585568" y="615362"/>
            <a:ext cx="966328" cy="648122"/>
          </a:xfrm>
          <a:custGeom>
            <a:avLst/>
            <a:gdLst>
              <a:gd name="connsiteX0" fmla="*/ 483164 w 966328"/>
              <a:gd name="connsiteY0" fmla="*/ 0 h 648122"/>
              <a:gd name="connsiteX1" fmla="*/ 966328 w 966328"/>
              <a:gd name="connsiteY1" fmla="*/ 483164 h 648122"/>
              <a:gd name="connsiteX2" fmla="*/ 956512 w 966328"/>
              <a:gd name="connsiteY2" fmla="*/ 580538 h 648122"/>
              <a:gd name="connsiteX3" fmla="*/ 935533 w 966328"/>
              <a:gd name="connsiteY3" fmla="*/ 648122 h 648122"/>
              <a:gd name="connsiteX4" fmla="*/ 30795 w 966328"/>
              <a:gd name="connsiteY4" fmla="*/ 648122 h 648122"/>
              <a:gd name="connsiteX5" fmla="*/ 9816 w 966328"/>
              <a:gd name="connsiteY5" fmla="*/ 580538 h 648122"/>
              <a:gd name="connsiteX6" fmla="*/ 0 w 966328"/>
              <a:gd name="connsiteY6" fmla="*/ 483164 h 648122"/>
              <a:gd name="connsiteX7" fmla="*/ 483164 w 966328"/>
              <a:gd name="connsiteY7" fmla="*/ 0 h 64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328" h="648122">
                <a:moveTo>
                  <a:pt x="483164" y="0"/>
                </a:moveTo>
                <a:cubicBezTo>
                  <a:pt x="750008" y="0"/>
                  <a:pt x="966328" y="216320"/>
                  <a:pt x="966328" y="483164"/>
                </a:cubicBezTo>
                <a:cubicBezTo>
                  <a:pt x="966328" y="516520"/>
                  <a:pt x="962948" y="549086"/>
                  <a:pt x="956512" y="580538"/>
                </a:cubicBezTo>
                <a:lnTo>
                  <a:pt x="935533" y="648122"/>
                </a:lnTo>
                <a:lnTo>
                  <a:pt x="30795" y="648122"/>
                </a:lnTo>
                <a:lnTo>
                  <a:pt x="9816" y="580538"/>
                </a:lnTo>
                <a:cubicBezTo>
                  <a:pt x="3380" y="549086"/>
                  <a:pt x="0" y="516520"/>
                  <a:pt x="0" y="483164"/>
                </a:cubicBezTo>
                <a:cubicBezTo>
                  <a:pt x="0" y="216320"/>
                  <a:pt x="216320" y="0"/>
                  <a:pt x="483164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EFFE815-970E-4937-B0FA-DB6FDE8A1C8C}"/>
              </a:ext>
            </a:extLst>
          </p:cNvPr>
          <p:cNvSpPr txBox="1"/>
          <p:nvPr/>
        </p:nvSpPr>
        <p:spPr>
          <a:xfrm>
            <a:off x="6420314" y="1282998"/>
            <a:ext cx="129683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On-the-move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Isosceles Triangle 179">
            <a:extLst>
              <a:ext uri="{FF2B5EF4-FFF2-40B4-BE49-F238E27FC236}">
                <a16:creationId xmlns:a16="http://schemas.microsoft.com/office/drawing/2014/main" id="{79BAEFB6-D0C0-4E71-BAB9-816451CDC88D}"/>
              </a:ext>
            </a:extLst>
          </p:cNvPr>
          <p:cNvSpPr/>
          <p:nvPr/>
        </p:nvSpPr>
        <p:spPr>
          <a:xfrm rot="5400000">
            <a:off x="1733901" y="1724584"/>
            <a:ext cx="220495" cy="11802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Isosceles Triangle 180">
            <a:extLst>
              <a:ext uri="{FF2B5EF4-FFF2-40B4-BE49-F238E27FC236}">
                <a16:creationId xmlns:a16="http://schemas.microsoft.com/office/drawing/2014/main" id="{0F0630EA-92F8-4820-8521-F1F75142AAE1}"/>
              </a:ext>
            </a:extLst>
          </p:cNvPr>
          <p:cNvSpPr/>
          <p:nvPr/>
        </p:nvSpPr>
        <p:spPr>
          <a:xfrm rot="5400000">
            <a:off x="1733901" y="2410286"/>
            <a:ext cx="220495" cy="11802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0ECB2CC7-A30B-4670-AF89-E4B038479DC5}"/>
              </a:ext>
            </a:extLst>
          </p:cNvPr>
          <p:cNvSpPr/>
          <p:nvPr/>
        </p:nvSpPr>
        <p:spPr>
          <a:xfrm rot="5400000">
            <a:off x="1733901" y="3082520"/>
            <a:ext cx="220495" cy="11802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5B841781-32DD-413D-A767-4D4A76D829E8}"/>
              </a:ext>
            </a:extLst>
          </p:cNvPr>
          <p:cNvSpPr/>
          <p:nvPr/>
        </p:nvSpPr>
        <p:spPr>
          <a:xfrm rot="5400000">
            <a:off x="1733901" y="3760334"/>
            <a:ext cx="220495" cy="11802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23E9FB62-27F4-4E22-8BE5-2184DB8D2FB6}"/>
              </a:ext>
            </a:extLst>
          </p:cNvPr>
          <p:cNvSpPr/>
          <p:nvPr/>
        </p:nvSpPr>
        <p:spPr>
          <a:xfrm rot="5400000">
            <a:off x="1733901" y="4464673"/>
            <a:ext cx="220495" cy="11802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10C985A-FC83-4E3A-9220-A7A06E88ECAB}"/>
              </a:ext>
            </a:extLst>
          </p:cNvPr>
          <p:cNvCxnSpPr>
            <a:cxnSpLocks/>
          </p:cNvCxnSpPr>
          <p:nvPr/>
        </p:nvCxnSpPr>
        <p:spPr>
          <a:xfrm>
            <a:off x="2604316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4A3D0F-2831-4DD9-B18A-685BDD2030C4}"/>
              </a:ext>
            </a:extLst>
          </p:cNvPr>
          <p:cNvCxnSpPr/>
          <p:nvPr/>
        </p:nvCxnSpPr>
        <p:spPr>
          <a:xfrm>
            <a:off x="3305470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D1EF9E0-B204-4C1C-AE66-7383D20E82F3}"/>
              </a:ext>
            </a:extLst>
          </p:cNvPr>
          <p:cNvCxnSpPr/>
          <p:nvPr/>
        </p:nvCxnSpPr>
        <p:spPr>
          <a:xfrm>
            <a:off x="4006624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4E49392-FADE-4D6E-AF0C-0DD7252F69D8}"/>
              </a:ext>
            </a:extLst>
          </p:cNvPr>
          <p:cNvCxnSpPr/>
          <p:nvPr/>
        </p:nvCxnSpPr>
        <p:spPr>
          <a:xfrm>
            <a:off x="4707778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1613C3F-AC6F-45F7-940E-59D5EB5A6630}"/>
              </a:ext>
            </a:extLst>
          </p:cNvPr>
          <p:cNvCxnSpPr/>
          <p:nvPr/>
        </p:nvCxnSpPr>
        <p:spPr>
          <a:xfrm>
            <a:off x="5408932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1C7A8D7-3AB5-4566-B638-89D0784DBADF}"/>
              </a:ext>
            </a:extLst>
          </p:cNvPr>
          <p:cNvCxnSpPr/>
          <p:nvPr/>
        </p:nvCxnSpPr>
        <p:spPr>
          <a:xfrm>
            <a:off x="6110086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C1709C1-A18D-4439-966A-8416E79A37E7}"/>
              </a:ext>
            </a:extLst>
          </p:cNvPr>
          <p:cNvCxnSpPr/>
          <p:nvPr/>
        </p:nvCxnSpPr>
        <p:spPr>
          <a:xfrm>
            <a:off x="6811240" y="1609112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FF630A3-740F-4DBE-A769-25F66BA562E4}"/>
              </a:ext>
            </a:extLst>
          </p:cNvPr>
          <p:cNvCxnSpPr>
            <a:cxnSpLocks/>
          </p:cNvCxnSpPr>
          <p:nvPr/>
        </p:nvCxnSpPr>
        <p:spPr>
          <a:xfrm>
            <a:off x="2604316" y="2285245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C036F65-FE5B-40EB-9BED-D7527E090929}"/>
              </a:ext>
            </a:extLst>
          </p:cNvPr>
          <p:cNvCxnSpPr>
            <a:cxnSpLocks/>
          </p:cNvCxnSpPr>
          <p:nvPr/>
        </p:nvCxnSpPr>
        <p:spPr>
          <a:xfrm>
            <a:off x="3534108" y="2285245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526EFB6-34B7-4E28-842D-E709088349D2}"/>
              </a:ext>
            </a:extLst>
          </p:cNvPr>
          <p:cNvCxnSpPr>
            <a:cxnSpLocks/>
          </p:cNvCxnSpPr>
          <p:nvPr/>
        </p:nvCxnSpPr>
        <p:spPr>
          <a:xfrm>
            <a:off x="4463900" y="2285245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B255DF8-3093-4D0A-9D7F-BC3907E2E17B}"/>
              </a:ext>
            </a:extLst>
          </p:cNvPr>
          <p:cNvCxnSpPr>
            <a:cxnSpLocks/>
          </p:cNvCxnSpPr>
          <p:nvPr/>
        </p:nvCxnSpPr>
        <p:spPr>
          <a:xfrm>
            <a:off x="5393692" y="2285245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F795C1-F65C-4E38-B3D4-BA05FA79FF94}"/>
              </a:ext>
            </a:extLst>
          </p:cNvPr>
          <p:cNvCxnSpPr>
            <a:cxnSpLocks/>
          </p:cNvCxnSpPr>
          <p:nvPr/>
        </p:nvCxnSpPr>
        <p:spPr>
          <a:xfrm>
            <a:off x="6323486" y="2285245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105E229-518D-4EAA-ACFF-CA79CE37F674}"/>
              </a:ext>
            </a:extLst>
          </p:cNvPr>
          <p:cNvCxnSpPr>
            <a:cxnSpLocks/>
          </p:cNvCxnSpPr>
          <p:nvPr/>
        </p:nvCxnSpPr>
        <p:spPr>
          <a:xfrm>
            <a:off x="2521682" y="294556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EF56B1D-3937-420A-9140-CEB6CB0E87F3}"/>
              </a:ext>
            </a:extLst>
          </p:cNvPr>
          <p:cNvCxnSpPr/>
          <p:nvPr/>
        </p:nvCxnSpPr>
        <p:spPr>
          <a:xfrm>
            <a:off x="3037065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B1D6FB5-5C9B-4AEF-9AB1-4BC4129AE03A}"/>
              </a:ext>
            </a:extLst>
          </p:cNvPr>
          <p:cNvCxnSpPr/>
          <p:nvPr/>
        </p:nvCxnSpPr>
        <p:spPr>
          <a:xfrm>
            <a:off x="3966326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AE504537-051D-4ADE-81E7-45A86863704C}"/>
              </a:ext>
            </a:extLst>
          </p:cNvPr>
          <p:cNvCxnSpPr/>
          <p:nvPr/>
        </p:nvCxnSpPr>
        <p:spPr>
          <a:xfrm>
            <a:off x="4666381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AEC45E8-E29C-4405-8F79-72BEDE57D8C3}"/>
              </a:ext>
            </a:extLst>
          </p:cNvPr>
          <p:cNvCxnSpPr/>
          <p:nvPr/>
        </p:nvCxnSpPr>
        <p:spPr>
          <a:xfrm>
            <a:off x="5374056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EF52078-91E5-431E-BFE4-F66D9B93C753}"/>
              </a:ext>
            </a:extLst>
          </p:cNvPr>
          <p:cNvCxnSpPr/>
          <p:nvPr/>
        </p:nvCxnSpPr>
        <p:spPr>
          <a:xfrm>
            <a:off x="6066491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4EE3B8F-7494-458C-9A80-0A67726C59C3}"/>
              </a:ext>
            </a:extLst>
          </p:cNvPr>
          <p:cNvCxnSpPr/>
          <p:nvPr/>
        </p:nvCxnSpPr>
        <p:spPr>
          <a:xfrm>
            <a:off x="6781785" y="2948707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29744F2-8B65-4C15-9EA5-D3989D5ACA60}"/>
              </a:ext>
            </a:extLst>
          </p:cNvPr>
          <p:cNvCxnSpPr/>
          <p:nvPr/>
        </p:nvCxnSpPr>
        <p:spPr>
          <a:xfrm>
            <a:off x="2451492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5813E47-A2D2-455A-8788-1D9415F28E0D}"/>
              </a:ext>
            </a:extLst>
          </p:cNvPr>
          <p:cNvCxnSpPr/>
          <p:nvPr/>
        </p:nvCxnSpPr>
        <p:spPr>
          <a:xfrm>
            <a:off x="3395027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D3D5FE7-369E-4E72-8658-3DF523212851}"/>
              </a:ext>
            </a:extLst>
          </p:cNvPr>
          <p:cNvCxnSpPr/>
          <p:nvPr/>
        </p:nvCxnSpPr>
        <p:spPr>
          <a:xfrm>
            <a:off x="3785129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0F9715D-C869-412E-BB6D-8E1F003ECDC6}"/>
              </a:ext>
            </a:extLst>
          </p:cNvPr>
          <p:cNvCxnSpPr/>
          <p:nvPr/>
        </p:nvCxnSpPr>
        <p:spPr>
          <a:xfrm>
            <a:off x="4574584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B2CE295-4F2B-401F-9366-C436B2A025D1}"/>
              </a:ext>
            </a:extLst>
          </p:cNvPr>
          <p:cNvCxnSpPr/>
          <p:nvPr/>
        </p:nvCxnSpPr>
        <p:spPr>
          <a:xfrm>
            <a:off x="5056559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CF25B8B-80D3-44B3-8257-810C96E22AF1}"/>
              </a:ext>
            </a:extLst>
          </p:cNvPr>
          <p:cNvCxnSpPr/>
          <p:nvPr/>
        </p:nvCxnSpPr>
        <p:spPr>
          <a:xfrm>
            <a:off x="5595223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0D2A15F-84CE-42F6-998B-555EA52A9F15}"/>
              </a:ext>
            </a:extLst>
          </p:cNvPr>
          <p:cNvCxnSpPr/>
          <p:nvPr/>
        </p:nvCxnSpPr>
        <p:spPr>
          <a:xfrm>
            <a:off x="6164012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318A9BE-D426-443B-9CFB-565AD0588259}"/>
              </a:ext>
            </a:extLst>
          </p:cNvPr>
          <p:cNvCxnSpPr/>
          <p:nvPr/>
        </p:nvCxnSpPr>
        <p:spPr>
          <a:xfrm>
            <a:off x="7074181" y="3636704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1099358-8CEE-4D16-AF3D-F3CE3575634A}"/>
              </a:ext>
            </a:extLst>
          </p:cNvPr>
          <p:cNvCxnSpPr/>
          <p:nvPr/>
        </p:nvCxnSpPr>
        <p:spPr>
          <a:xfrm>
            <a:off x="2459881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B999493-AFA3-480E-BF5E-4D35058D9933}"/>
              </a:ext>
            </a:extLst>
          </p:cNvPr>
          <p:cNvCxnSpPr/>
          <p:nvPr/>
        </p:nvCxnSpPr>
        <p:spPr>
          <a:xfrm>
            <a:off x="2997002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D99EB9-69EC-4E0C-B305-B9ECB48DEF95}"/>
              </a:ext>
            </a:extLst>
          </p:cNvPr>
          <p:cNvCxnSpPr/>
          <p:nvPr/>
        </p:nvCxnSpPr>
        <p:spPr>
          <a:xfrm>
            <a:off x="3816687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88499F2-4A76-418C-A963-2E3E9E898CCA}"/>
              </a:ext>
            </a:extLst>
          </p:cNvPr>
          <p:cNvCxnSpPr/>
          <p:nvPr/>
        </p:nvCxnSpPr>
        <p:spPr>
          <a:xfrm>
            <a:off x="4787772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91D9AA8-1A0D-492D-85FA-40511BC7C097}"/>
              </a:ext>
            </a:extLst>
          </p:cNvPr>
          <p:cNvCxnSpPr/>
          <p:nvPr/>
        </p:nvCxnSpPr>
        <p:spPr>
          <a:xfrm>
            <a:off x="5722991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D3F06A9-1B4B-4BBE-AE78-E201D46591AF}"/>
              </a:ext>
            </a:extLst>
          </p:cNvPr>
          <p:cNvCxnSpPr/>
          <p:nvPr/>
        </p:nvCxnSpPr>
        <p:spPr>
          <a:xfrm>
            <a:off x="6859844" y="4319076"/>
            <a:ext cx="0" cy="409219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7F399DD-2CBD-4914-B4D3-BC172242E2A4}"/>
              </a:ext>
            </a:extLst>
          </p:cNvPr>
          <p:cNvSpPr/>
          <p:nvPr/>
        </p:nvSpPr>
        <p:spPr>
          <a:xfrm>
            <a:off x="249892" y="1487737"/>
            <a:ext cx="1577523" cy="3279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DD058B8-A545-4E14-BE79-239122A4B137}"/>
              </a:ext>
            </a:extLst>
          </p:cNvPr>
          <p:cNvSpPr txBox="1"/>
          <p:nvPr/>
        </p:nvSpPr>
        <p:spPr>
          <a:xfrm>
            <a:off x="336194" y="2340796"/>
            <a:ext cx="14894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Experience Touchpoints</a:t>
            </a: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D533097-8205-4C61-AD3D-7F6FDD1CB3D5}"/>
              </a:ext>
            </a:extLst>
          </p:cNvPr>
          <p:cNvSpPr txBox="1"/>
          <p:nvPr/>
        </p:nvSpPr>
        <p:spPr>
          <a:xfrm>
            <a:off x="336194" y="3770315"/>
            <a:ext cx="162825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Technologies</a:t>
            </a: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A07CA2F-C490-4246-A0DC-4BE77D44497C}"/>
              </a:ext>
            </a:extLst>
          </p:cNvPr>
          <p:cNvSpPr txBox="1"/>
          <p:nvPr/>
        </p:nvSpPr>
        <p:spPr>
          <a:xfrm>
            <a:off x="325599" y="4427566"/>
            <a:ext cx="162825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 Infrastructure</a:t>
            </a: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DC6ECC8-CCF9-4F36-B479-B10E772D2E58}"/>
              </a:ext>
            </a:extLst>
          </p:cNvPr>
          <p:cNvSpPr txBox="1"/>
          <p:nvPr/>
        </p:nvSpPr>
        <p:spPr>
          <a:xfrm>
            <a:off x="325247" y="1659726"/>
            <a:ext cx="14894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 Design &amp; Consulting</a:t>
            </a: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C1AC0-0914-451A-9FA1-24BA0501BC44}"/>
              </a:ext>
            </a:extLst>
          </p:cNvPr>
          <p:cNvSpPr txBox="1"/>
          <p:nvPr userDrawn="1"/>
        </p:nvSpPr>
        <p:spPr>
          <a:xfrm>
            <a:off x="336194" y="2988594"/>
            <a:ext cx="16282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 Platforms &amp; Engineering</a:t>
            </a: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55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BC928C13-A7C2-4BFA-964E-1BCD62FC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26D8CA-ED62-42DA-8859-1DA354C55E90}"/>
              </a:ext>
            </a:extLst>
          </p:cNvPr>
          <p:cNvGrpSpPr/>
          <p:nvPr userDrawn="1"/>
        </p:nvGrpSpPr>
        <p:grpSpPr>
          <a:xfrm>
            <a:off x="295479" y="477684"/>
            <a:ext cx="8600863" cy="4629273"/>
            <a:chOff x="295479" y="587013"/>
            <a:chExt cx="8600863" cy="462927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BFCCD5-09B8-4167-B831-26E97F9C4996}"/>
                </a:ext>
              </a:extLst>
            </p:cNvPr>
            <p:cNvSpPr/>
            <p:nvPr/>
          </p:nvSpPr>
          <p:spPr>
            <a:xfrm>
              <a:off x="6758477" y="1041705"/>
              <a:ext cx="2090036" cy="68941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698CAB-1553-4B50-A5D9-7B3297075F5B}"/>
                </a:ext>
              </a:extLst>
            </p:cNvPr>
            <p:cNvSpPr/>
            <p:nvPr/>
          </p:nvSpPr>
          <p:spPr>
            <a:xfrm>
              <a:off x="6758477" y="1965265"/>
              <a:ext cx="2090037" cy="68941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3806DA-7ABF-443D-9A09-20B9DFAD2E84}"/>
                </a:ext>
              </a:extLst>
            </p:cNvPr>
            <p:cNvGrpSpPr/>
            <p:nvPr/>
          </p:nvGrpSpPr>
          <p:grpSpPr>
            <a:xfrm>
              <a:off x="5887266" y="1490074"/>
              <a:ext cx="778677" cy="838629"/>
              <a:chOff x="7849690" y="1986765"/>
              <a:chExt cx="1038236" cy="1118171"/>
            </a:xfrm>
          </p:grpSpPr>
          <p:sp>
            <p:nvSpPr>
              <p:cNvPr id="104" name="Rectangle 4">
                <a:extLst>
                  <a:ext uri="{FF2B5EF4-FFF2-40B4-BE49-F238E27FC236}">
                    <a16:creationId xmlns:a16="http://schemas.microsoft.com/office/drawing/2014/main" id="{47F2FDB2-7DF3-4ECD-BCAE-F0B4F7AC8B24}"/>
                  </a:ext>
                </a:extLst>
              </p:cNvPr>
              <p:cNvSpPr/>
              <p:nvPr/>
            </p:nvSpPr>
            <p:spPr>
              <a:xfrm>
                <a:off x="8689431" y="1986765"/>
                <a:ext cx="198495" cy="1118171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  <a:lnTo>
                      <a:pt x="598389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DC0D348-0168-455F-A41A-0D2BC37B7188}"/>
                  </a:ext>
                </a:extLst>
              </p:cNvPr>
              <p:cNvCxnSpPr/>
              <p:nvPr/>
            </p:nvCxnSpPr>
            <p:spPr>
              <a:xfrm>
                <a:off x="7849690" y="2785596"/>
                <a:ext cx="84006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81328D-4E48-4456-917D-DD2B2265A0FB}"/>
                </a:ext>
              </a:extLst>
            </p:cNvPr>
            <p:cNvSpPr txBox="1"/>
            <p:nvPr/>
          </p:nvSpPr>
          <p:spPr>
            <a:xfrm>
              <a:off x="6817308" y="1141475"/>
              <a:ext cx="2079034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Customer Experience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Learning &amp; Training Platforms Engineering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LMS and Collaborative learning platforms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BDEEDA-90B8-4B5D-A4EC-001642794CCE}"/>
                </a:ext>
              </a:extLst>
            </p:cNvPr>
            <p:cNvSpPr txBox="1"/>
            <p:nvPr/>
          </p:nvSpPr>
          <p:spPr>
            <a:xfrm>
              <a:off x="6817308" y="1991938"/>
              <a:ext cx="2025885" cy="636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Adaptive Learning Platform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Student Lifecycle &amp; Experience Management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AI Assisted Back office Automation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CBDE19-3AD1-436F-9F93-5D57E1DC975C}"/>
                </a:ext>
              </a:extLst>
            </p:cNvPr>
            <p:cNvSpPr/>
            <p:nvPr/>
          </p:nvSpPr>
          <p:spPr>
            <a:xfrm>
              <a:off x="6618215" y="2879051"/>
              <a:ext cx="2230298" cy="8274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39C38F-300B-4779-B72F-BB5EBFD5A7CC}"/>
                </a:ext>
              </a:extLst>
            </p:cNvPr>
            <p:cNvSpPr/>
            <p:nvPr/>
          </p:nvSpPr>
          <p:spPr>
            <a:xfrm>
              <a:off x="6618215" y="3761551"/>
              <a:ext cx="2230297" cy="689417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53B85D-C12E-4294-AD3A-44C556912180}"/>
                </a:ext>
              </a:extLst>
            </p:cNvPr>
            <p:cNvSpPr/>
            <p:nvPr/>
          </p:nvSpPr>
          <p:spPr>
            <a:xfrm>
              <a:off x="6789377" y="2977322"/>
              <a:ext cx="187754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Enterprise ADMS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Digital &amp; IoT Analytics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AI Assisted Back office Automation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Omnichannel e-commerce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5E2041-9CA6-44FE-9FF5-4973C857AE26}"/>
                </a:ext>
              </a:extLst>
            </p:cNvPr>
            <p:cNvSpPr/>
            <p:nvPr/>
          </p:nvSpPr>
          <p:spPr>
            <a:xfrm>
              <a:off x="6789377" y="3775399"/>
              <a:ext cx="1877545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Customer Experience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Enterprise Collaboration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Mobility solutions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Space Planning &amp;Optimization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2374749-1889-43A9-B4C8-2394936435B6}"/>
                </a:ext>
              </a:extLst>
            </p:cNvPr>
            <p:cNvGrpSpPr/>
            <p:nvPr/>
          </p:nvGrpSpPr>
          <p:grpSpPr>
            <a:xfrm>
              <a:off x="5887269" y="3284105"/>
              <a:ext cx="778677" cy="838629"/>
              <a:chOff x="5887269" y="3284105"/>
              <a:chExt cx="778677" cy="838629"/>
            </a:xfrm>
          </p:grpSpPr>
          <p:sp>
            <p:nvSpPr>
              <p:cNvPr id="102" name="Rectangle 4">
                <a:extLst>
                  <a:ext uri="{FF2B5EF4-FFF2-40B4-BE49-F238E27FC236}">
                    <a16:creationId xmlns:a16="http://schemas.microsoft.com/office/drawing/2014/main" id="{BACC0DCB-BD99-451F-BBA1-273D8B909412}"/>
                  </a:ext>
                </a:extLst>
              </p:cNvPr>
              <p:cNvSpPr/>
              <p:nvPr/>
            </p:nvSpPr>
            <p:spPr>
              <a:xfrm>
                <a:off x="6517075" y="3284105"/>
                <a:ext cx="148871" cy="838629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  <a:lnTo>
                      <a:pt x="598389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70BF07B-7B95-4346-94C2-1ACEBECEF885}"/>
                  </a:ext>
                </a:extLst>
              </p:cNvPr>
              <p:cNvCxnSpPr/>
              <p:nvPr/>
            </p:nvCxnSpPr>
            <p:spPr>
              <a:xfrm>
                <a:off x="5887269" y="3522653"/>
                <a:ext cx="63004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D5024D6-F146-4820-9AC3-EC2C8A58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714" y="1375951"/>
              <a:ext cx="1270636" cy="1029529"/>
            </a:xfrm>
            <a:custGeom>
              <a:avLst/>
              <a:gdLst>
                <a:gd name="T0" fmla="*/ 1586 w 1586"/>
                <a:gd name="T1" fmla="*/ 0 h 1307"/>
                <a:gd name="T2" fmla="*/ 1586 w 1586"/>
                <a:gd name="T3" fmla="*/ 687 h 1307"/>
                <a:gd name="T4" fmla="*/ 1493 w 1586"/>
                <a:gd name="T5" fmla="*/ 691 h 1307"/>
                <a:gd name="T6" fmla="*/ 1403 w 1586"/>
                <a:gd name="T7" fmla="*/ 701 h 1307"/>
                <a:gd name="T8" fmla="*/ 1315 w 1586"/>
                <a:gd name="T9" fmla="*/ 720 h 1307"/>
                <a:gd name="T10" fmla="*/ 1229 w 1586"/>
                <a:gd name="T11" fmla="*/ 744 h 1307"/>
                <a:gd name="T12" fmla="*/ 1146 w 1586"/>
                <a:gd name="T13" fmla="*/ 776 h 1307"/>
                <a:gd name="T14" fmla="*/ 1066 w 1586"/>
                <a:gd name="T15" fmla="*/ 814 h 1307"/>
                <a:gd name="T16" fmla="*/ 991 w 1586"/>
                <a:gd name="T17" fmla="*/ 858 h 1307"/>
                <a:gd name="T18" fmla="*/ 917 w 1586"/>
                <a:gd name="T19" fmla="*/ 907 h 1307"/>
                <a:gd name="T20" fmla="*/ 848 w 1586"/>
                <a:gd name="T21" fmla="*/ 962 h 1307"/>
                <a:gd name="T22" fmla="*/ 784 w 1586"/>
                <a:gd name="T23" fmla="*/ 1022 h 1307"/>
                <a:gd name="T24" fmla="*/ 724 w 1586"/>
                <a:gd name="T25" fmla="*/ 1086 h 1307"/>
                <a:gd name="T26" fmla="*/ 667 w 1586"/>
                <a:gd name="T27" fmla="*/ 1156 h 1307"/>
                <a:gd name="T28" fmla="*/ 616 w 1586"/>
                <a:gd name="T29" fmla="*/ 1229 h 1307"/>
                <a:gd name="T30" fmla="*/ 571 w 1586"/>
                <a:gd name="T31" fmla="*/ 1307 h 1307"/>
                <a:gd name="T32" fmla="*/ 0 w 1586"/>
                <a:gd name="T33" fmla="*/ 970 h 1307"/>
                <a:gd name="T34" fmla="*/ 50 w 1586"/>
                <a:gd name="T35" fmla="*/ 882 h 1307"/>
                <a:gd name="T36" fmla="*/ 105 w 1586"/>
                <a:gd name="T37" fmla="*/ 798 h 1307"/>
                <a:gd name="T38" fmla="*/ 162 w 1586"/>
                <a:gd name="T39" fmla="*/ 717 h 1307"/>
                <a:gd name="T40" fmla="*/ 225 w 1586"/>
                <a:gd name="T41" fmla="*/ 640 h 1307"/>
                <a:gd name="T42" fmla="*/ 310 w 1586"/>
                <a:gd name="T43" fmla="*/ 632 h 1307"/>
                <a:gd name="T44" fmla="*/ 395 w 1586"/>
                <a:gd name="T45" fmla="*/ 617 h 1307"/>
                <a:gd name="T46" fmla="*/ 479 w 1586"/>
                <a:gd name="T47" fmla="*/ 599 h 1307"/>
                <a:gd name="T48" fmla="*/ 560 w 1586"/>
                <a:gd name="T49" fmla="*/ 574 h 1307"/>
                <a:gd name="T50" fmla="*/ 640 w 1586"/>
                <a:gd name="T51" fmla="*/ 544 h 1307"/>
                <a:gd name="T52" fmla="*/ 718 w 1586"/>
                <a:gd name="T53" fmla="*/ 508 h 1307"/>
                <a:gd name="T54" fmla="*/ 794 w 1586"/>
                <a:gd name="T55" fmla="*/ 467 h 1307"/>
                <a:gd name="T56" fmla="*/ 868 w 1586"/>
                <a:gd name="T57" fmla="*/ 421 h 1307"/>
                <a:gd name="T58" fmla="*/ 937 w 1586"/>
                <a:gd name="T59" fmla="*/ 369 h 1307"/>
                <a:gd name="T60" fmla="*/ 1004 w 1586"/>
                <a:gd name="T61" fmla="*/ 312 h 1307"/>
                <a:gd name="T62" fmla="*/ 1066 w 1586"/>
                <a:gd name="T63" fmla="*/ 251 h 1307"/>
                <a:gd name="T64" fmla="*/ 1125 w 1586"/>
                <a:gd name="T65" fmla="*/ 184 h 1307"/>
                <a:gd name="T66" fmla="*/ 1180 w 1586"/>
                <a:gd name="T67" fmla="*/ 112 h 1307"/>
                <a:gd name="T68" fmla="*/ 1230 w 1586"/>
                <a:gd name="T69" fmla="*/ 36 h 1307"/>
                <a:gd name="T70" fmla="*/ 1346 w 1586"/>
                <a:gd name="T71" fmla="*/ 17 h 1307"/>
                <a:gd name="T72" fmla="*/ 1466 w 1586"/>
                <a:gd name="T73" fmla="*/ 5 h 1307"/>
                <a:gd name="T74" fmla="*/ 1586 w 1586"/>
                <a:gd name="T75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6" h="1307">
                  <a:moveTo>
                    <a:pt x="1586" y="0"/>
                  </a:moveTo>
                  <a:lnTo>
                    <a:pt x="1586" y="687"/>
                  </a:lnTo>
                  <a:lnTo>
                    <a:pt x="1493" y="691"/>
                  </a:lnTo>
                  <a:lnTo>
                    <a:pt x="1403" y="701"/>
                  </a:lnTo>
                  <a:lnTo>
                    <a:pt x="1315" y="720"/>
                  </a:lnTo>
                  <a:lnTo>
                    <a:pt x="1229" y="744"/>
                  </a:lnTo>
                  <a:lnTo>
                    <a:pt x="1146" y="776"/>
                  </a:lnTo>
                  <a:lnTo>
                    <a:pt x="1066" y="814"/>
                  </a:lnTo>
                  <a:lnTo>
                    <a:pt x="991" y="858"/>
                  </a:lnTo>
                  <a:lnTo>
                    <a:pt x="917" y="907"/>
                  </a:lnTo>
                  <a:lnTo>
                    <a:pt x="848" y="962"/>
                  </a:lnTo>
                  <a:lnTo>
                    <a:pt x="784" y="1022"/>
                  </a:lnTo>
                  <a:lnTo>
                    <a:pt x="724" y="1086"/>
                  </a:lnTo>
                  <a:lnTo>
                    <a:pt x="667" y="1156"/>
                  </a:lnTo>
                  <a:lnTo>
                    <a:pt x="616" y="1229"/>
                  </a:lnTo>
                  <a:lnTo>
                    <a:pt x="571" y="1307"/>
                  </a:lnTo>
                  <a:lnTo>
                    <a:pt x="0" y="970"/>
                  </a:lnTo>
                  <a:lnTo>
                    <a:pt x="50" y="882"/>
                  </a:lnTo>
                  <a:lnTo>
                    <a:pt x="105" y="798"/>
                  </a:lnTo>
                  <a:lnTo>
                    <a:pt x="162" y="717"/>
                  </a:lnTo>
                  <a:lnTo>
                    <a:pt x="225" y="640"/>
                  </a:lnTo>
                  <a:lnTo>
                    <a:pt x="310" y="632"/>
                  </a:lnTo>
                  <a:lnTo>
                    <a:pt x="395" y="617"/>
                  </a:lnTo>
                  <a:lnTo>
                    <a:pt x="479" y="599"/>
                  </a:lnTo>
                  <a:lnTo>
                    <a:pt x="560" y="574"/>
                  </a:lnTo>
                  <a:lnTo>
                    <a:pt x="640" y="544"/>
                  </a:lnTo>
                  <a:lnTo>
                    <a:pt x="718" y="508"/>
                  </a:lnTo>
                  <a:lnTo>
                    <a:pt x="794" y="467"/>
                  </a:lnTo>
                  <a:lnTo>
                    <a:pt x="868" y="421"/>
                  </a:lnTo>
                  <a:lnTo>
                    <a:pt x="937" y="369"/>
                  </a:lnTo>
                  <a:lnTo>
                    <a:pt x="1004" y="312"/>
                  </a:lnTo>
                  <a:lnTo>
                    <a:pt x="1066" y="251"/>
                  </a:lnTo>
                  <a:lnTo>
                    <a:pt x="1125" y="184"/>
                  </a:lnTo>
                  <a:lnTo>
                    <a:pt x="1180" y="112"/>
                  </a:lnTo>
                  <a:lnTo>
                    <a:pt x="1230" y="36"/>
                  </a:lnTo>
                  <a:lnTo>
                    <a:pt x="1346" y="17"/>
                  </a:lnTo>
                  <a:lnTo>
                    <a:pt x="1466" y="5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AA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EC75A6B4-4D5D-4D74-9F8B-9877B0BA4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495" y="2170175"/>
              <a:ext cx="592857" cy="1448588"/>
            </a:xfrm>
            <a:custGeom>
              <a:avLst/>
              <a:gdLst>
                <a:gd name="T0" fmla="*/ 590 w 740"/>
                <a:gd name="T1" fmla="*/ 0 h 1839"/>
                <a:gd name="T2" fmla="*/ 634 w 740"/>
                <a:gd name="T3" fmla="*/ 95 h 1839"/>
                <a:gd name="T4" fmla="*/ 675 w 740"/>
                <a:gd name="T5" fmla="*/ 192 h 1839"/>
                <a:gd name="T6" fmla="*/ 710 w 740"/>
                <a:gd name="T7" fmla="*/ 293 h 1839"/>
                <a:gd name="T8" fmla="*/ 740 w 740"/>
                <a:gd name="T9" fmla="*/ 395 h 1839"/>
                <a:gd name="T10" fmla="*/ 705 w 740"/>
                <a:gd name="T11" fmla="*/ 484 h 1839"/>
                <a:gd name="T12" fmla="*/ 675 w 740"/>
                <a:gd name="T13" fmla="*/ 574 h 1839"/>
                <a:gd name="T14" fmla="*/ 653 w 740"/>
                <a:gd name="T15" fmla="*/ 667 h 1839"/>
                <a:gd name="T16" fmla="*/ 637 w 740"/>
                <a:gd name="T17" fmla="*/ 762 h 1839"/>
                <a:gd name="T18" fmla="*/ 629 w 740"/>
                <a:gd name="T19" fmla="*/ 857 h 1839"/>
                <a:gd name="T20" fmla="*/ 628 w 740"/>
                <a:gd name="T21" fmla="*/ 954 h 1839"/>
                <a:gd name="T22" fmla="*/ 633 w 740"/>
                <a:gd name="T23" fmla="*/ 1051 h 1839"/>
                <a:gd name="T24" fmla="*/ 648 w 740"/>
                <a:gd name="T25" fmla="*/ 1146 h 1839"/>
                <a:gd name="T26" fmla="*/ 669 w 740"/>
                <a:gd name="T27" fmla="*/ 1242 h 1839"/>
                <a:gd name="T28" fmla="*/ 699 w 740"/>
                <a:gd name="T29" fmla="*/ 1338 h 1839"/>
                <a:gd name="T30" fmla="*/ 735 w 740"/>
                <a:gd name="T31" fmla="*/ 1430 h 1839"/>
                <a:gd name="T32" fmla="*/ 703 w 740"/>
                <a:gd name="T33" fmla="*/ 1537 h 1839"/>
                <a:gd name="T34" fmla="*/ 665 w 740"/>
                <a:gd name="T35" fmla="*/ 1641 h 1839"/>
                <a:gd name="T36" fmla="*/ 620 w 740"/>
                <a:gd name="T37" fmla="*/ 1742 h 1839"/>
                <a:gd name="T38" fmla="*/ 572 w 740"/>
                <a:gd name="T39" fmla="*/ 1839 h 1839"/>
                <a:gd name="T40" fmla="*/ 0 w 740"/>
                <a:gd name="T41" fmla="*/ 1501 h 1839"/>
                <a:gd name="T42" fmla="*/ 38 w 740"/>
                <a:gd name="T43" fmla="*/ 1424 h 1839"/>
                <a:gd name="T44" fmla="*/ 72 w 740"/>
                <a:gd name="T45" fmla="*/ 1343 h 1839"/>
                <a:gd name="T46" fmla="*/ 99 w 740"/>
                <a:gd name="T47" fmla="*/ 1260 h 1839"/>
                <a:gd name="T48" fmla="*/ 122 w 740"/>
                <a:gd name="T49" fmla="*/ 1174 h 1839"/>
                <a:gd name="T50" fmla="*/ 137 w 740"/>
                <a:gd name="T51" fmla="*/ 1085 h 1839"/>
                <a:gd name="T52" fmla="*/ 146 w 740"/>
                <a:gd name="T53" fmla="*/ 995 h 1839"/>
                <a:gd name="T54" fmla="*/ 150 w 740"/>
                <a:gd name="T55" fmla="*/ 902 h 1839"/>
                <a:gd name="T56" fmla="*/ 148 w 740"/>
                <a:gd name="T57" fmla="*/ 814 h 1839"/>
                <a:gd name="T58" fmla="*/ 139 w 740"/>
                <a:gd name="T59" fmla="*/ 726 h 1839"/>
                <a:gd name="T60" fmla="*/ 124 w 740"/>
                <a:gd name="T61" fmla="*/ 641 h 1839"/>
                <a:gd name="T62" fmla="*/ 103 w 740"/>
                <a:gd name="T63" fmla="*/ 559 h 1839"/>
                <a:gd name="T64" fmla="*/ 78 w 740"/>
                <a:gd name="T65" fmla="*/ 477 h 1839"/>
                <a:gd name="T66" fmla="*/ 47 w 740"/>
                <a:gd name="T67" fmla="*/ 400 h 1839"/>
                <a:gd name="T68" fmla="*/ 12 w 740"/>
                <a:gd name="T69" fmla="*/ 324 h 1839"/>
                <a:gd name="T70" fmla="*/ 590 w 740"/>
                <a:gd name="T71" fmla="*/ 0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0" h="1839">
                  <a:moveTo>
                    <a:pt x="590" y="0"/>
                  </a:moveTo>
                  <a:lnTo>
                    <a:pt x="634" y="95"/>
                  </a:lnTo>
                  <a:lnTo>
                    <a:pt x="675" y="192"/>
                  </a:lnTo>
                  <a:lnTo>
                    <a:pt x="710" y="293"/>
                  </a:lnTo>
                  <a:lnTo>
                    <a:pt x="740" y="395"/>
                  </a:lnTo>
                  <a:lnTo>
                    <a:pt x="705" y="484"/>
                  </a:lnTo>
                  <a:lnTo>
                    <a:pt x="675" y="574"/>
                  </a:lnTo>
                  <a:lnTo>
                    <a:pt x="653" y="667"/>
                  </a:lnTo>
                  <a:lnTo>
                    <a:pt x="637" y="762"/>
                  </a:lnTo>
                  <a:lnTo>
                    <a:pt x="629" y="857"/>
                  </a:lnTo>
                  <a:lnTo>
                    <a:pt x="628" y="954"/>
                  </a:lnTo>
                  <a:lnTo>
                    <a:pt x="633" y="1051"/>
                  </a:lnTo>
                  <a:lnTo>
                    <a:pt x="648" y="1146"/>
                  </a:lnTo>
                  <a:lnTo>
                    <a:pt x="669" y="1242"/>
                  </a:lnTo>
                  <a:lnTo>
                    <a:pt x="699" y="1338"/>
                  </a:lnTo>
                  <a:lnTo>
                    <a:pt x="735" y="1430"/>
                  </a:lnTo>
                  <a:lnTo>
                    <a:pt x="703" y="1537"/>
                  </a:lnTo>
                  <a:lnTo>
                    <a:pt x="665" y="1641"/>
                  </a:lnTo>
                  <a:lnTo>
                    <a:pt x="620" y="1742"/>
                  </a:lnTo>
                  <a:lnTo>
                    <a:pt x="572" y="1839"/>
                  </a:lnTo>
                  <a:lnTo>
                    <a:pt x="0" y="1501"/>
                  </a:lnTo>
                  <a:lnTo>
                    <a:pt x="38" y="1424"/>
                  </a:lnTo>
                  <a:lnTo>
                    <a:pt x="72" y="1343"/>
                  </a:lnTo>
                  <a:lnTo>
                    <a:pt x="99" y="1260"/>
                  </a:lnTo>
                  <a:lnTo>
                    <a:pt x="122" y="1174"/>
                  </a:lnTo>
                  <a:lnTo>
                    <a:pt x="137" y="1085"/>
                  </a:lnTo>
                  <a:lnTo>
                    <a:pt x="146" y="995"/>
                  </a:lnTo>
                  <a:lnTo>
                    <a:pt x="150" y="902"/>
                  </a:lnTo>
                  <a:lnTo>
                    <a:pt x="148" y="814"/>
                  </a:lnTo>
                  <a:lnTo>
                    <a:pt x="139" y="726"/>
                  </a:lnTo>
                  <a:lnTo>
                    <a:pt x="124" y="641"/>
                  </a:lnTo>
                  <a:lnTo>
                    <a:pt x="103" y="559"/>
                  </a:lnTo>
                  <a:lnTo>
                    <a:pt x="78" y="477"/>
                  </a:lnTo>
                  <a:lnTo>
                    <a:pt x="47" y="400"/>
                  </a:lnTo>
                  <a:lnTo>
                    <a:pt x="12" y="324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0545F4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03200" dist="50800" dir="2700000" algn="tl" rotWithShape="0">
                <a:prstClr val="black">
                  <a:alpha val="8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A5F508C6-97F8-4A60-847E-725E3A6C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286" y="1355372"/>
              <a:ext cx="1285057" cy="1046071"/>
            </a:xfrm>
            <a:custGeom>
              <a:avLst/>
              <a:gdLst>
                <a:gd name="T0" fmla="*/ 0 w 1604"/>
                <a:gd name="T1" fmla="*/ 0 h 1328"/>
                <a:gd name="T2" fmla="*/ 93 w 1604"/>
                <a:gd name="T3" fmla="*/ 2 h 1328"/>
                <a:gd name="T4" fmla="*/ 184 w 1604"/>
                <a:gd name="T5" fmla="*/ 10 h 1328"/>
                <a:gd name="T6" fmla="*/ 275 w 1604"/>
                <a:gd name="T7" fmla="*/ 22 h 1328"/>
                <a:gd name="T8" fmla="*/ 364 w 1604"/>
                <a:gd name="T9" fmla="*/ 39 h 1328"/>
                <a:gd name="T10" fmla="*/ 415 w 1604"/>
                <a:gd name="T11" fmla="*/ 116 h 1328"/>
                <a:gd name="T12" fmla="*/ 471 w 1604"/>
                <a:gd name="T13" fmla="*/ 189 h 1328"/>
                <a:gd name="T14" fmla="*/ 532 w 1604"/>
                <a:gd name="T15" fmla="*/ 259 h 1328"/>
                <a:gd name="T16" fmla="*/ 598 w 1604"/>
                <a:gd name="T17" fmla="*/ 323 h 1328"/>
                <a:gd name="T18" fmla="*/ 669 w 1604"/>
                <a:gd name="T19" fmla="*/ 382 h 1328"/>
                <a:gd name="T20" fmla="*/ 744 w 1604"/>
                <a:gd name="T21" fmla="*/ 437 h 1328"/>
                <a:gd name="T22" fmla="*/ 823 w 1604"/>
                <a:gd name="T23" fmla="*/ 485 h 1328"/>
                <a:gd name="T24" fmla="*/ 905 w 1604"/>
                <a:gd name="T25" fmla="*/ 528 h 1328"/>
                <a:gd name="T26" fmla="*/ 992 w 1604"/>
                <a:gd name="T27" fmla="*/ 565 h 1328"/>
                <a:gd name="T28" fmla="*/ 1082 w 1604"/>
                <a:gd name="T29" fmla="*/ 595 h 1328"/>
                <a:gd name="T30" fmla="*/ 1174 w 1604"/>
                <a:gd name="T31" fmla="*/ 619 h 1328"/>
                <a:gd name="T32" fmla="*/ 1268 w 1604"/>
                <a:gd name="T33" fmla="*/ 636 h 1328"/>
                <a:gd name="T34" fmla="*/ 1366 w 1604"/>
                <a:gd name="T35" fmla="*/ 646 h 1328"/>
                <a:gd name="T36" fmla="*/ 1433 w 1604"/>
                <a:gd name="T37" fmla="*/ 730 h 1328"/>
                <a:gd name="T38" fmla="*/ 1494 w 1604"/>
                <a:gd name="T39" fmla="*/ 818 h 1328"/>
                <a:gd name="T40" fmla="*/ 1552 w 1604"/>
                <a:gd name="T41" fmla="*/ 909 h 1328"/>
                <a:gd name="T42" fmla="*/ 1604 w 1604"/>
                <a:gd name="T43" fmla="*/ 1004 h 1328"/>
                <a:gd name="T44" fmla="*/ 1026 w 1604"/>
                <a:gd name="T45" fmla="*/ 1328 h 1328"/>
                <a:gd name="T46" fmla="*/ 981 w 1604"/>
                <a:gd name="T47" fmla="*/ 1248 h 1328"/>
                <a:gd name="T48" fmla="*/ 930 w 1604"/>
                <a:gd name="T49" fmla="*/ 1173 h 1328"/>
                <a:gd name="T50" fmla="*/ 875 w 1604"/>
                <a:gd name="T51" fmla="*/ 1102 h 1328"/>
                <a:gd name="T52" fmla="*/ 814 w 1604"/>
                <a:gd name="T53" fmla="*/ 1035 h 1328"/>
                <a:gd name="T54" fmla="*/ 748 w 1604"/>
                <a:gd name="T55" fmla="*/ 972 h 1328"/>
                <a:gd name="T56" fmla="*/ 679 w 1604"/>
                <a:gd name="T57" fmla="*/ 916 h 1328"/>
                <a:gd name="T58" fmla="*/ 606 w 1604"/>
                <a:gd name="T59" fmla="*/ 865 h 1328"/>
                <a:gd name="T60" fmla="*/ 529 w 1604"/>
                <a:gd name="T61" fmla="*/ 819 h 1328"/>
                <a:gd name="T62" fmla="*/ 447 w 1604"/>
                <a:gd name="T63" fmla="*/ 780 h 1328"/>
                <a:gd name="T64" fmla="*/ 362 w 1604"/>
                <a:gd name="T65" fmla="*/ 747 h 1328"/>
                <a:gd name="T66" fmla="*/ 276 w 1604"/>
                <a:gd name="T67" fmla="*/ 721 h 1328"/>
                <a:gd name="T68" fmla="*/ 186 w 1604"/>
                <a:gd name="T69" fmla="*/ 703 h 1328"/>
                <a:gd name="T70" fmla="*/ 94 w 1604"/>
                <a:gd name="T71" fmla="*/ 691 h 1328"/>
                <a:gd name="T72" fmla="*/ 0 w 1604"/>
                <a:gd name="T73" fmla="*/ 687 h 1328"/>
                <a:gd name="T74" fmla="*/ 0 w 1604"/>
                <a:gd name="T75" fmla="*/ 0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1328">
                  <a:moveTo>
                    <a:pt x="0" y="0"/>
                  </a:moveTo>
                  <a:lnTo>
                    <a:pt x="93" y="2"/>
                  </a:lnTo>
                  <a:lnTo>
                    <a:pt x="184" y="10"/>
                  </a:lnTo>
                  <a:lnTo>
                    <a:pt x="275" y="22"/>
                  </a:lnTo>
                  <a:lnTo>
                    <a:pt x="364" y="39"/>
                  </a:lnTo>
                  <a:lnTo>
                    <a:pt x="415" y="116"/>
                  </a:lnTo>
                  <a:lnTo>
                    <a:pt x="471" y="189"/>
                  </a:lnTo>
                  <a:lnTo>
                    <a:pt x="532" y="259"/>
                  </a:lnTo>
                  <a:lnTo>
                    <a:pt x="598" y="323"/>
                  </a:lnTo>
                  <a:lnTo>
                    <a:pt x="669" y="382"/>
                  </a:lnTo>
                  <a:lnTo>
                    <a:pt x="744" y="437"/>
                  </a:lnTo>
                  <a:lnTo>
                    <a:pt x="823" y="485"/>
                  </a:lnTo>
                  <a:lnTo>
                    <a:pt x="905" y="528"/>
                  </a:lnTo>
                  <a:lnTo>
                    <a:pt x="992" y="565"/>
                  </a:lnTo>
                  <a:lnTo>
                    <a:pt x="1082" y="595"/>
                  </a:lnTo>
                  <a:lnTo>
                    <a:pt x="1174" y="619"/>
                  </a:lnTo>
                  <a:lnTo>
                    <a:pt x="1268" y="636"/>
                  </a:lnTo>
                  <a:lnTo>
                    <a:pt x="1366" y="646"/>
                  </a:lnTo>
                  <a:lnTo>
                    <a:pt x="1433" y="730"/>
                  </a:lnTo>
                  <a:lnTo>
                    <a:pt x="1494" y="818"/>
                  </a:lnTo>
                  <a:lnTo>
                    <a:pt x="1552" y="909"/>
                  </a:lnTo>
                  <a:lnTo>
                    <a:pt x="1604" y="1004"/>
                  </a:lnTo>
                  <a:lnTo>
                    <a:pt x="1026" y="1328"/>
                  </a:lnTo>
                  <a:lnTo>
                    <a:pt x="981" y="1248"/>
                  </a:lnTo>
                  <a:lnTo>
                    <a:pt x="930" y="1173"/>
                  </a:lnTo>
                  <a:lnTo>
                    <a:pt x="875" y="1102"/>
                  </a:lnTo>
                  <a:lnTo>
                    <a:pt x="814" y="1035"/>
                  </a:lnTo>
                  <a:lnTo>
                    <a:pt x="748" y="972"/>
                  </a:lnTo>
                  <a:lnTo>
                    <a:pt x="679" y="916"/>
                  </a:lnTo>
                  <a:lnTo>
                    <a:pt x="606" y="865"/>
                  </a:lnTo>
                  <a:lnTo>
                    <a:pt x="529" y="819"/>
                  </a:lnTo>
                  <a:lnTo>
                    <a:pt x="447" y="780"/>
                  </a:lnTo>
                  <a:lnTo>
                    <a:pt x="362" y="747"/>
                  </a:lnTo>
                  <a:lnTo>
                    <a:pt x="276" y="721"/>
                  </a:lnTo>
                  <a:lnTo>
                    <a:pt x="186" y="703"/>
                  </a:lnTo>
                  <a:lnTo>
                    <a:pt x="94" y="691"/>
                  </a:lnTo>
                  <a:lnTo>
                    <a:pt x="0" y="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B9E1FB6E-0D01-4041-8607-3697218E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286" y="3328569"/>
              <a:ext cx="1270636" cy="1029529"/>
            </a:xfrm>
            <a:custGeom>
              <a:avLst/>
              <a:gdLst>
                <a:gd name="T0" fmla="*/ 1014 w 1586"/>
                <a:gd name="T1" fmla="*/ 0 h 1307"/>
                <a:gd name="T2" fmla="*/ 1586 w 1586"/>
                <a:gd name="T3" fmla="*/ 338 h 1307"/>
                <a:gd name="T4" fmla="*/ 1533 w 1586"/>
                <a:gd name="T5" fmla="*/ 428 h 1307"/>
                <a:gd name="T6" fmla="*/ 1477 w 1586"/>
                <a:gd name="T7" fmla="*/ 515 h 1307"/>
                <a:gd name="T8" fmla="*/ 1417 w 1586"/>
                <a:gd name="T9" fmla="*/ 597 h 1307"/>
                <a:gd name="T10" fmla="*/ 1353 w 1586"/>
                <a:gd name="T11" fmla="*/ 677 h 1307"/>
                <a:gd name="T12" fmla="*/ 1266 w 1586"/>
                <a:gd name="T13" fmla="*/ 684 h 1307"/>
                <a:gd name="T14" fmla="*/ 1183 w 1586"/>
                <a:gd name="T15" fmla="*/ 697 h 1307"/>
                <a:gd name="T16" fmla="*/ 1099 w 1586"/>
                <a:gd name="T17" fmla="*/ 715 h 1307"/>
                <a:gd name="T18" fmla="*/ 1017 w 1586"/>
                <a:gd name="T19" fmla="*/ 740 h 1307"/>
                <a:gd name="T20" fmla="*/ 937 w 1586"/>
                <a:gd name="T21" fmla="*/ 770 h 1307"/>
                <a:gd name="T22" fmla="*/ 858 w 1586"/>
                <a:gd name="T23" fmla="*/ 805 h 1307"/>
                <a:gd name="T24" fmla="*/ 782 w 1586"/>
                <a:gd name="T25" fmla="*/ 846 h 1307"/>
                <a:gd name="T26" fmla="*/ 709 w 1586"/>
                <a:gd name="T27" fmla="*/ 892 h 1307"/>
                <a:gd name="T28" fmla="*/ 638 w 1586"/>
                <a:gd name="T29" fmla="*/ 943 h 1307"/>
                <a:gd name="T30" fmla="*/ 572 w 1586"/>
                <a:gd name="T31" fmla="*/ 999 h 1307"/>
                <a:gd name="T32" fmla="*/ 508 w 1586"/>
                <a:gd name="T33" fmla="*/ 1059 h 1307"/>
                <a:gd name="T34" fmla="*/ 449 w 1586"/>
                <a:gd name="T35" fmla="*/ 1126 h 1307"/>
                <a:gd name="T36" fmla="*/ 392 w 1586"/>
                <a:gd name="T37" fmla="*/ 1197 h 1307"/>
                <a:gd name="T38" fmla="*/ 343 w 1586"/>
                <a:gd name="T39" fmla="*/ 1274 h 1307"/>
                <a:gd name="T40" fmla="*/ 230 w 1586"/>
                <a:gd name="T41" fmla="*/ 1292 h 1307"/>
                <a:gd name="T42" fmla="*/ 116 w 1586"/>
                <a:gd name="T43" fmla="*/ 1303 h 1307"/>
                <a:gd name="T44" fmla="*/ 0 w 1586"/>
                <a:gd name="T45" fmla="*/ 1307 h 1307"/>
                <a:gd name="T46" fmla="*/ 0 w 1586"/>
                <a:gd name="T47" fmla="*/ 621 h 1307"/>
                <a:gd name="T48" fmla="*/ 92 w 1586"/>
                <a:gd name="T49" fmla="*/ 617 h 1307"/>
                <a:gd name="T50" fmla="*/ 182 w 1586"/>
                <a:gd name="T51" fmla="*/ 605 h 1307"/>
                <a:gd name="T52" fmla="*/ 271 w 1586"/>
                <a:gd name="T53" fmla="*/ 588 h 1307"/>
                <a:gd name="T54" fmla="*/ 356 w 1586"/>
                <a:gd name="T55" fmla="*/ 562 h 1307"/>
                <a:gd name="T56" fmla="*/ 438 w 1586"/>
                <a:gd name="T57" fmla="*/ 530 h 1307"/>
                <a:gd name="T58" fmla="*/ 518 w 1586"/>
                <a:gd name="T59" fmla="*/ 492 h 1307"/>
                <a:gd name="T60" fmla="*/ 595 w 1586"/>
                <a:gd name="T61" fmla="*/ 449 h 1307"/>
                <a:gd name="T62" fmla="*/ 667 w 1586"/>
                <a:gd name="T63" fmla="*/ 399 h 1307"/>
                <a:gd name="T64" fmla="*/ 737 w 1586"/>
                <a:gd name="T65" fmla="*/ 346 h 1307"/>
                <a:gd name="T66" fmla="*/ 802 w 1586"/>
                <a:gd name="T67" fmla="*/ 286 h 1307"/>
                <a:gd name="T68" fmla="*/ 862 w 1586"/>
                <a:gd name="T69" fmla="*/ 220 h 1307"/>
                <a:gd name="T70" fmla="*/ 917 w 1586"/>
                <a:gd name="T71" fmla="*/ 152 h 1307"/>
                <a:gd name="T72" fmla="*/ 968 w 1586"/>
                <a:gd name="T73" fmla="*/ 77 h 1307"/>
                <a:gd name="T74" fmla="*/ 1014 w 1586"/>
                <a:gd name="T75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6" h="1307">
                  <a:moveTo>
                    <a:pt x="1014" y="0"/>
                  </a:moveTo>
                  <a:lnTo>
                    <a:pt x="1586" y="338"/>
                  </a:lnTo>
                  <a:lnTo>
                    <a:pt x="1533" y="428"/>
                  </a:lnTo>
                  <a:lnTo>
                    <a:pt x="1477" y="515"/>
                  </a:lnTo>
                  <a:lnTo>
                    <a:pt x="1417" y="597"/>
                  </a:lnTo>
                  <a:lnTo>
                    <a:pt x="1353" y="677"/>
                  </a:lnTo>
                  <a:lnTo>
                    <a:pt x="1266" y="684"/>
                  </a:lnTo>
                  <a:lnTo>
                    <a:pt x="1183" y="697"/>
                  </a:lnTo>
                  <a:lnTo>
                    <a:pt x="1099" y="715"/>
                  </a:lnTo>
                  <a:lnTo>
                    <a:pt x="1017" y="740"/>
                  </a:lnTo>
                  <a:lnTo>
                    <a:pt x="937" y="770"/>
                  </a:lnTo>
                  <a:lnTo>
                    <a:pt x="858" y="805"/>
                  </a:lnTo>
                  <a:lnTo>
                    <a:pt x="782" y="846"/>
                  </a:lnTo>
                  <a:lnTo>
                    <a:pt x="709" y="892"/>
                  </a:lnTo>
                  <a:lnTo>
                    <a:pt x="638" y="943"/>
                  </a:lnTo>
                  <a:lnTo>
                    <a:pt x="572" y="999"/>
                  </a:lnTo>
                  <a:lnTo>
                    <a:pt x="508" y="1059"/>
                  </a:lnTo>
                  <a:lnTo>
                    <a:pt x="449" y="1126"/>
                  </a:lnTo>
                  <a:lnTo>
                    <a:pt x="392" y="1197"/>
                  </a:lnTo>
                  <a:lnTo>
                    <a:pt x="343" y="1274"/>
                  </a:lnTo>
                  <a:lnTo>
                    <a:pt x="230" y="1292"/>
                  </a:lnTo>
                  <a:lnTo>
                    <a:pt x="116" y="1303"/>
                  </a:lnTo>
                  <a:lnTo>
                    <a:pt x="0" y="1307"/>
                  </a:lnTo>
                  <a:lnTo>
                    <a:pt x="0" y="621"/>
                  </a:lnTo>
                  <a:lnTo>
                    <a:pt x="92" y="617"/>
                  </a:lnTo>
                  <a:lnTo>
                    <a:pt x="182" y="605"/>
                  </a:lnTo>
                  <a:lnTo>
                    <a:pt x="271" y="588"/>
                  </a:lnTo>
                  <a:lnTo>
                    <a:pt x="356" y="562"/>
                  </a:lnTo>
                  <a:lnTo>
                    <a:pt x="438" y="530"/>
                  </a:lnTo>
                  <a:lnTo>
                    <a:pt x="518" y="492"/>
                  </a:lnTo>
                  <a:lnTo>
                    <a:pt x="595" y="449"/>
                  </a:lnTo>
                  <a:lnTo>
                    <a:pt x="667" y="399"/>
                  </a:lnTo>
                  <a:lnTo>
                    <a:pt x="737" y="346"/>
                  </a:lnTo>
                  <a:lnTo>
                    <a:pt x="802" y="286"/>
                  </a:lnTo>
                  <a:lnTo>
                    <a:pt x="862" y="220"/>
                  </a:lnTo>
                  <a:lnTo>
                    <a:pt x="917" y="152"/>
                  </a:lnTo>
                  <a:lnTo>
                    <a:pt x="968" y="77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AA0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D49208-6FE4-4E88-BB7F-4C94E2E75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831" y="3298296"/>
              <a:ext cx="1285057" cy="1046858"/>
            </a:xfrm>
            <a:custGeom>
              <a:avLst/>
              <a:gdLst>
                <a:gd name="T0" fmla="*/ 577 w 1604"/>
                <a:gd name="T1" fmla="*/ 0 h 1329"/>
                <a:gd name="T2" fmla="*/ 623 w 1604"/>
                <a:gd name="T3" fmla="*/ 80 h 1329"/>
                <a:gd name="T4" fmla="*/ 672 w 1604"/>
                <a:gd name="T5" fmla="*/ 156 h 1329"/>
                <a:gd name="T6" fmla="*/ 729 w 1604"/>
                <a:gd name="T7" fmla="*/ 228 h 1329"/>
                <a:gd name="T8" fmla="*/ 789 w 1604"/>
                <a:gd name="T9" fmla="*/ 294 h 1329"/>
                <a:gd name="T10" fmla="*/ 854 w 1604"/>
                <a:gd name="T11" fmla="*/ 357 h 1329"/>
                <a:gd name="T12" fmla="*/ 924 w 1604"/>
                <a:gd name="T13" fmla="*/ 414 h 1329"/>
                <a:gd name="T14" fmla="*/ 998 w 1604"/>
                <a:gd name="T15" fmla="*/ 465 h 1329"/>
                <a:gd name="T16" fmla="*/ 1075 w 1604"/>
                <a:gd name="T17" fmla="*/ 510 h 1329"/>
                <a:gd name="T18" fmla="*/ 1156 w 1604"/>
                <a:gd name="T19" fmla="*/ 550 h 1329"/>
                <a:gd name="T20" fmla="*/ 1240 w 1604"/>
                <a:gd name="T21" fmla="*/ 582 h 1329"/>
                <a:gd name="T22" fmla="*/ 1328 w 1604"/>
                <a:gd name="T23" fmla="*/ 609 h 1329"/>
                <a:gd name="T24" fmla="*/ 1417 w 1604"/>
                <a:gd name="T25" fmla="*/ 627 h 1329"/>
                <a:gd name="T26" fmla="*/ 1510 w 1604"/>
                <a:gd name="T27" fmla="*/ 639 h 1329"/>
                <a:gd name="T28" fmla="*/ 1604 w 1604"/>
                <a:gd name="T29" fmla="*/ 643 h 1329"/>
                <a:gd name="T30" fmla="*/ 1604 w 1604"/>
                <a:gd name="T31" fmla="*/ 1329 h 1329"/>
                <a:gd name="T32" fmla="*/ 1498 w 1604"/>
                <a:gd name="T33" fmla="*/ 1326 h 1329"/>
                <a:gd name="T34" fmla="*/ 1393 w 1604"/>
                <a:gd name="T35" fmla="*/ 1317 h 1329"/>
                <a:gd name="T36" fmla="*/ 1291 w 1604"/>
                <a:gd name="T37" fmla="*/ 1301 h 1329"/>
                <a:gd name="T38" fmla="*/ 1190 w 1604"/>
                <a:gd name="T39" fmla="*/ 1280 h 1329"/>
                <a:gd name="T40" fmla="*/ 1142 w 1604"/>
                <a:gd name="T41" fmla="*/ 1202 h 1329"/>
                <a:gd name="T42" fmla="*/ 1088 w 1604"/>
                <a:gd name="T43" fmla="*/ 1127 h 1329"/>
                <a:gd name="T44" fmla="*/ 1028 w 1604"/>
                <a:gd name="T45" fmla="*/ 1056 h 1329"/>
                <a:gd name="T46" fmla="*/ 964 w 1604"/>
                <a:gd name="T47" fmla="*/ 991 h 1329"/>
                <a:gd name="T48" fmla="*/ 895 w 1604"/>
                <a:gd name="T49" fmla="*/ 929 h 1329"/>
                <a:gd name="T50" fmla="*/ 822 w 1604"/>
                <a:gd name="T51" fmla="*/ 873 h 1329"/>
                <a:gd name="T52" fmla="*/ 744 w 1604"/>
                <a:gd name="T53" fmla="*/ 822 h 1329"/>
                <a:gd name="T54" fmla="*/ 663 w 1604"/>
                <a:gd name="T55" fmla="*/ 778 h 1329"/>
                <a:gd name="T56" fmla="*/ 578 w 1604"/>
                <a:gd name="T57" fmla="*/ 738 h 1329"/>
                <a:gd name="T58" fmla="*/ 490 w 1604"/>
                <a:gd name="T59" fmla="*/ 706 h 1329"/>
                <a:gd name="T60" fmla="*/ 399 w 1604"/>
                <a:gd name="T61" fmla="*/ 679 h 1329"/>
                <a:gd name="T62" fmla="*/ 305 w 1604"/>
                <a:gd name="T63" fmla="*/ 660 h 1329"/>
                <a:gd name="T64" fmla="*/ 208 w 1604"/>
                <a:gd name="T65" fmla="*/ 648 h 1329"/>
                <a:gd name="T66" fmla="*/ 150 w 1604"/>
                <a:gd name="T67" fmla="*/ 572 h 1329"/>
                <a:gd name="T68" fmla="*/ 97 w 1604"/>
                <a:gd name="T69" fmla="*/ 492 h 1329"/>
                <a:gd name="T70" fmla="*/ 46 w 1604"/>
                <a:gd name="T71" fmla="*/ 410 h 1329"/>
                <a:gd name="T72" fmla="*/ 0 w 1604"/>
                <a:gd name="T73" fmla="*/ 326 h 1329"/>
                <a:gd name="T74" fmla="*/ 577 w 1604"/>
                <a:gd name="T75" fmla="*/ 0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1329">
                  <a:moveTo>
                    <a:pt x="577" y="0"/>
                  </a:moveTo>
                  <a:lnTo>
                    <a:pt x="623" y="80"/>
                  </a:lnTo>
                  <a:lnTo>
                    <a:pt x="672" y="156"/>
                  </a:lnTo>
                  <a:lnTo>
                    <a:pt x="729" y="228"/>
                  </a:lnTo>
                  <a:lnTo>
                    <a:pt x="789" y="294"/>
                  </a:lnTo>
                  <a:lnTo>
                    <a:pt x="854" y="357"/>
                  </a:lnTo>
                  <a:lnTo>
                    <a:pt x="924" y="414"/>
                  </a:lnTo>
                  <a:lnTo>
                    <a:pt x="998" y="465"/>
                  </a:lnTo>
                  <a:lnTo>
                    <a:pt x="1075" y="510"/>
                  </a:lnTo>
                  <a:lnTo>
                    <a:pt x="1156" y="550"/>
                  </a:lnTo>
                  <a:lnTo>
                    <a:pt x="1240" y="582"/>
                  </a:lnTo>
                  <a:lnTo>
                    <a:pt x="1328" y="609"/>
                  </a:lnTo>
                  <a:lnTo>
                    <a:pt x="1417" y="627"/>
                  </a:lnTo>
                  <a:lnTo>
                    <a:pt x="1510" y="639"/>
                  </a:lnTo>
                  <a:lnTo>
                    <a:pt x="1604" y="643"/>
                  </a:lnTo>
                  <a:lnTo>
                    <a:pt x="1604" y="1329"/>
                  </a:lnTo>
                  <a:lnTo>
                    <a:pt x="1498" y="1326"/>
                  </a:lnTo>
                  <a:lnTo>
                    <a:pt x="1393" y="1317"/>
                  </a:lnTo>
                  <a:lnTo>
                    <a:pt x="1291" y="1301"/>
                  </a:lnTo>
                  <a:lnTo>
                    <a:pt x="1190" y="1280"/>
                  </a:lnTo>
                  <a:lnTo>
                    <a:pt x="1142" y="1202"/>
                  </a:lnTo>
                  <a:lnTo>
                    <a:pt x="1088" y="1127"/>
                  </a:lnTo>
                  <a:lnTo>
                    <a:pt x="1028" y="1056"/>
                  </a:lnTo>
                  <a:lnTo>
                    <a:pt x="964" y="991"/>
                  </a:lnTo>
                  <a:lnTo>
                    <a:pt x="895" y="929"/>
                  </a:lnTo>
                  <a:lnTo>
                    <a:pt x="822" y="873"/>
                  </a:lnTo>
                  <a:lnTo>
                    <a:pt x="744" y="822"/>
                  </a:lnTo>
                  <a:lnTo>
                    <a:pt x="663" y="778"/>
                  </a:lnTo>
                  <a:lnTo>
                    <a:pt x="578" y="738"/>
                  </a:lnTo>
                  <a:lnTo>
                    <a:pt x="490" y="706"/>
                  </a:lnTo>
                  <a:lnTo>
                    <a:pt x="399" y="679"/>
                  </a:lnTo>
                  <a:lnTo>
                    <a:pt x="305" y="660"/>
                  </a:lnTo>
                  <a:lnTo>
                    <a:pt x="208" y="648"/>
                  </a:lnTo>
                  <a:lnTo>
                    <a:pt x="150" y="572"/>
                  </a:lnTo>
                  <a:lnTo>
                    <a:pt x="97" y="492"/>
                  </a:lnTo>
                  <a:lnTo>
                    <a:pt x="46" y="410"/>
                  </a:lnTo>
                  <a:lnTo>
                    <a:pt x="0" y="326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002FA7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A8E51A14-809A-4D6F-9A96-6B3DECD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654" y="2119444"/>
              <a:ext cx="594458" cy="1448588"/>
            </a:xfrm>
            <a:custGeom>
              <a:avLst/>
              <a:gdLst>
                <a:gd name="T0" fmla="*/ 171 w 742"/>
                <a:gd name="T1" fmla="*/ 0 h 1839"/>
                <a:gd name="T2" fmla="*/ 742 w 742"/>
                <a:gd name="T3" fmla="*/ 337 h 1839"/>
                <a:gd name="T4" fmla="*/ 704 w 742"/>
                <a:gd name="T5" fmla="*/ 415 h 1839"/>
                <a:gd name="T6" fmla="*/ 671 w 742"/>
                <a:gd name="T7" fmla="*/ 494 h 1839"/>
                <a:gd name="T8" fmla="*/ 643 w 742"/>
                <a:gd name="T9" fmla="*/ 578 h 1839"/>
                <a:gd name="T10" fmla="*/ 621 w 742"/>
                <a:gd name="T11" fmla="*/ 665 h 1839"/>
                <a:gd name="T12" fmla="*/ 606 w 742"/>
                <a:gd name="T13" fmla="*/ 754 h 1839"/>
                <a:gd name="T14" fmla="*/ 595 w 742"/>
                <a:gd name="T15" fmla="*/ 844 h 1839"/>
                <a:gd name="T16" fmla="*/ 592 w 742"/>
                <a:gd name="T17" fmla="*/ 936 h 1839"/>
                <a:gd name="T18" fmla="*/ 595 w 742"/>
                <a:gd name="T19" fmla="*/ 1025 h 1839"/>
                <a:gd name="T20" fmla="*/ 604 w 742"/>
                <a:gd name="T21" fmla="*/ 1112 h 1839"/>
                <a:gd name="T22" fmla="*/ 619 w 742"/>
                <a:gd name="T23" fmla="*/ 1197 h 1839"/>
                <a:gd name="T24" fmla="*/ 638 w 742"/>
                <a:gd name="T25" fmla="*/ 1280 h 1839"/>
                <a:gd name="T26" fmla="*/ 664 w 742"/>
                <a:gd name="T27" fmla="*/ 1360 h 1839"/>
                <a:gd name="T28" fmla="*/ 695 w 742"/>
                <a:gd name="T29" fmla="*/ 1438 h 1839"/>
                <a:gd name="T30" fmla="*/ 730 w 742"/>
                <a:gd name="T31" fmla="*/ 1513 h 1839"/>
                <a:gd name="T32" fmla="*/ 153 w 742"/>
                <a:gd name="T33" fmla="*/ 1839 h 1839"/>
                <a:gd name="T34" fmla="*/ 107 w 742"/>
                <a:gd name="T35" fmla="*/ 1742 h 1839"/>
                <a:gd name="T36" fmla="*/ 65 w 742"/>
                <a:gd name="T37" fmla="*/ 1643 h 1839"/>
                <a:gd name="T38" fmla="*/ 30 w 742"/>
                <a:gd name="T39" fmla="*/ 1540 h 1839"/>
                <a:gd name="T40" fmla="*/ 0 w 742"/>
                <a:gd name="T41" fmla="*/ 1436 h 1839"/>
                <a:gd name="T42" fmla="*/ 36 w 742"/>
                <a:gd name="T43" fmla="*/ 1348 h 1839"/>
                <a:gd name="T44" fmla="*/ 65 w 742"/>
                <a:gd name="T45" fmla="*/ 1256 h 1839"/>
                <a:gd name="T46" fmla="*/ 89 w 742"/>
                <a:gd name="T47" fmla="*/ 1163 h 1839"/>
                <a:gd name="T48" fmla="*/ 104 w 742"/>
                <a:gd name="T49" fmla="*/ 1069 h 1839"/>
                <a:gd name="T50" fmla="*/ 114 w 742"/>
                <a:gd name="T51" fmla="*/ 974 h 1839"/>
                <a:gd name="T52" fmla="*/ 115 w 742"/>
                <a:gd name="T53" fmla="*/ 878 h 1839"/>
                <a:gd name="T54" fmla="*/ 108 w 742"/>
                <a:gd name="T55" fmla="*/ 781 h 1839"/>
                <a:gd name="T56" fmla="*/ 95 w 742"/>
                <a:gd name="T57" fmla="*/ 686 h 1839"/>
                <a:gd name="T58" fmla="*/ 74 w 742"/>
                <a:gd name="T59" fmla="*/ 589 h 1839"/>
                <a:gd name="T60" fmla="*/ 46 w 742"/>
                <a:gd name="T61" fmla="*/ 494 h 1839"/>
                <a:gd name="T62" fmla="*/ 9 w 742"/>
                <a:gd name="T63" fmla="*/ 402 h 1839"/>
                <a:gd name="T64" fmla="*/ 42 w 742"/>
                <a:gd name="T65" fmla="*/ 297 h 1839"/>
                <a:gd name="T66" fmla="*/ 80 w 742"/>
                <a:gd name="T67" fmla="*/ 195 h 1839"/>
                <a:gd name="T68" fmla="*/ 123 w 742"/>
                <a:gd name="T69" fmla="*/ 95 h 1839"/>
                <a:gd name="T70" fmla="*/ 171 w 742"/>
                <a:gd name="T71" fmla="*/ 0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2" h="1839">
                  <a:moveTo>
                    <a:pt x="171" y="0"/>
                  </a:moveTo>
                  <a:lnTo>
                    <a:pt x="742" y="337"/>
                  </a:lnTo>
                  <a:lnTo>
                    <a:pt x="704" y="415"/>
                  </a:lnTo>
                  <a:lnTo>
                    <a:pt x="671" y="494"/>
                  </a:lnTo>
                  <a:lnTo>
                    <a:pt x="643" y="578"/>
                  </a:lnTo>
                  <a:lnTo>
                    <a:pt x="621" y="665"/>
                  </a:lnTo>
                  <a:lnTo>
                    <a:pt x="606" y="754"/>
                  </a:lnTo>
                  <a:lnTo>
                    <a:pt x="595" y="844"/>
                  </a:lnTo>
                  <a:lnTo>
                    <a:pt x="592" y="936"/>
                  </a:lnTo>
                  <a:lnTo>
                    <a:pt x="595" y="1025"/>
                  </a:lnTo>
                  <a:lnTo>
                    <a:pt x="604" y="1112"/>
                  </a:lnTo>
                  <a:lnTo>
                    <a:pt x="619" y="1197"/>
                  </a:lnTo>
                  <a:lnTo>
                    <a:pt x="638" y="1280"/>
                  </a:lnTo>
                  <a:lnTo>
                    <a:pt x="664" y="1360"/>
                  </a:lnTo>
                  <a:lnTo>
                    <a:pt x="695" y="1438"/>
                  </a:lnTo>
                  <a:lnTo>
                    <a:pt x="730" y="1513"/>
                  </a:lnTo>
                  <a:lnTo>
                    <a:pt x="153" y="1839"/>
                  </a:lnTo>
                  <a:lnTo>
                    <a:pt x="107" y="1742"/>
                  </a:lnTo>
                  <a:lnTo>
                    <a:pt x="65" y="1643"/>
                  </a:lnTo>
                  <a:lnTo>
                    <a:pt x="30" y="1540"/>
                  </a:lnTo>
                  <a:lnTo>
                    <a:pt x="0" y="1436"/>
                  </a:lnTo>
                  <a:lnTo>
                    <a:pt x="36" y="1348"/>
                  </a:lnTo>
                  <a:lnTo>
                    <a:pt x="65" y="1256"/>
                  </a:lnTo>
                  <a:lnTo>
                    <a:pt x="89" y="1163"/>
                  </a:lnTo>
                  <a:lnTo>
                    <a:pt x="104" y="1069"/>
                  </a:lnTo>
                  <a:lnTo>
                    <a:pt x="114" y="974"/>
                  </a:lnTo>
                  <a:lnTo>
                    <a:pt x="115" y="878"/>
                  </a:lnTo>
                  <a:lnTo>
                    <a:pt x="108" y="781"/>
                  </a:lnTo>
                  <a:lnTo>
                    <a:pt x="95" y="686"/>
                  </a:lnTo>
                  <a:lnTo>
                    <a:pt x="74" y="589"/>
                  </a:lnTo>
                  <a:lnTo>
                    <a:pt x="46" y="494"/>
                  </a:lnTo>
                  <a:lnTo>
                    <a:pt x="9" y="402"/>
                  </a:lnTo>
                  <a:lnTo>
                    <a:pt x="42" y="297"/>
                  </a:lnTo>
                  <a:lnTo>
                    <a:pt x="80" y="195"/>
                  </a:lnTo>
                  <a:lnTo>
                    <a:pt x="123" y="9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944D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18752B02-38BB-47CF-AC8B-075978929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7295" y="1825350"/>
              <a:ext cx="762702" cy="752258"/>
            </a:xfrm>
            <a:custGeom>
              <a:avLst/>
              <a:gdLst>
                <a:gd name="T0" fmla="*/ 500 w 952"/>
                <a:gd name="T1" fmla="*/ 0 h 955"/>
                <a:gd name="T2" fmla="*/ 552 w 952"/>
                <a:gd name="T3" fmla="*/ 5 h 955"/>
                <a:gd name="T4" fmla="*/ 603 w 952"/>
                <a:gd name="T5" fmla="*/ 17 h 955"/>
                <a:gd name="T6" fmla="*/ 653 w 952"/>
                <a:gd name="T7" fmla="*/ 34 h 955"/>
                <a:gd name="T8" fmla="*/ 700 w 952"/>
                <a:gd name="T9" fmla="*/ 55 h 955"/>
                <a:gd name="T10" fmla="*/ 746 w 952"/>
                <a:gd name="T11" fmla="*/ 83 h 955"/>
                <a:gd name="T12" fmla="*/ 788 w 952"/>
                <a:gd name="T13" fmla="*/ 115 h 955"/>
                <a:gd name="T14" fmla="*/ 827 w 952"/>
                <a:gd name="T15" fmla="*/ 152 h 955"/>
                <a:gd name="T16" fmla="*/ 861 w 952"/>
                <a:gd name="T17" fmla="*/ 195 h 955"/>
                <a:gd name="T18" fmla="*/ 891 w 952"/>
                <a:gd name="T19" fmla="*/ 241 h 955"/>
                <a:gd name="T20" fmla="*/ 916 w 952"/>
                <a:gd name="T21" fmla="*/ 292 h 955"/>
                <a:gd name="T22" fmla="*/ 934 w 952"/>
                <a:gd name="T23" fmla="*/ 343 h 955"/>
                <a:gd name="T24" fmla="*/ 947 w 952"/>
                <a:gd name="T25" fmla="*/ 396 h 955"/>
                <a:gd name="T26" fmla="*/ 952 w 952"/>
                <a:gd name="T27" fmla="*/ 448 h 955"/>
                <a:gd name="T28" fmla="*/ 952 w 952"/>
                <a:gd name="T29" fmla="*/ 500 h 955"/>
                <a:gd name="T30" fmla="*/ 947 w 952"/>
                <a:gd name="T31" fmla="*/ 553 h 955"/>
                <a:gd name="T32" fmla="*/ 937 w 952"/>
                <a:gd name="T33" fmla="*/ 604 h 955"/>
                <a:gd name="T34" fmla="*/ 920 w 952"/>
                <a:gd name="T35" fmla="*/ 653 h 955"/>
                <a:gd name="T36" fmla="*/ 897 w 952"/>
                <a:gd name="T37" fmla="*/ 702 h 955"/>
                <a:gd name="T38" fmla="*/ 870 w 952"/>
                <a:gd name="T39" fmla="*/ 746 h 955"/>
                <a:gd name="T40" fmla="*/ 839 w 952"/>
                <a:gd name="T41" fmla="*/ 788 h 955"/>
                <a:gd name="T42" fmla="*/ 801 w 952"/>
                <a:gd name="T43" fmla="*/ 828 h 955"/>
                <a:gd name="T44" fmla="*/ 759 w 952"/>
                <a:gd name="T45" fmla="*/ 862 h 955"/>
                <a:gd name="T46" fmla="*/ 712 w 952"/>
                <a:gd name="T47" fmla="*/ 893 h 955"/>
                <a:gd name="T48" fmla="*/ 662 w 952"/>
                <a:gd name="T49" fmla="*/ 917 h 955"/>
                <a:gd name="T50" fmla="*/ 611 w 952"/>
                <a:gd name="T51" fmla="*/ 935 h 955"/>
                <a:gd name="T52" fmla="*/ 559 w 952"/>
                <a:gd name="T53" fmla="*/ 948 h 955"/>
                <a:gd name="T54" fmla="*/ 505 w 952"/>
                <a:gd name="T55" fmla="*/ 953 h 955"/>
                <a:gd name="T56" fmla="*/ 453 w 952"/>
                <a:gd name="T57" fmla="*/ 955 h 955"/>
                <a:gd name="T58" fmla="*/ 400 w 952"/>
                <a:gd name="T59" fmla="*/ 948 h 955"/>
                <a:gd name="T60" fmla="*/ 349 w 952"/>
                <a:gd name="T61" fmla="*/ 938 h 955"/>
                <a:gd name="T62" fmla="*/ 300 w 952"/>
                <a:gd name="T63" fmla="*/ 921 h 955"/>
                <a:gd name="T64" fmla="*/ 252 w 952"/>
                <a:gd name="T65" fmla="*/ 898 h 955"/>
                <a:gd name="T66" fmla="*/ 207 w 952"/>
                <a:gd name="T67" fmla="*/ 872 h 955"/>
                <a:gd name="T68" fmla="*/ 165 w 952"/>
                <a:gd name="T69" fmla="*/ 839 h 955"/>
                <a:gd name="T70" fmla="*/ 127 w 952"/>
                <a:gd name="T71" fmla="*/ 801 h 955"/>
                <a:gd name="T72" fmla="*/ 91 w 952"/>
                <a:gd name="T73" fmla="*/ 760 h 955"/>
                <a:gd name="T74" fmla="*/ 61 w 952"/>
                <a:gd name="T75" fmla="*/ 712 h 955"/>
                <a:gd name="T76" fmla="*/ 37 w 952"/>
                <a:gd name="T77" fmla="*/ 663 h 955"/>
                <a:gd name="T78" fmla="*/ 18 w 952"/>
                <a:gd name="T79" fmla="*/ 612 h 955"/>
                <a:gd name="T80" fmla="*/ 6 w 952"/>
                <a:gd name="T81" fmla="*/ 559 h 955"/>
                <a:gd name="T82" fmla="*/ 0 w 952"/>
                <a:gd name="T83" fmla="*/ 507 h 955"/>
                <a:gd name="T84" fmla="*/ 0 w 952"/>
                <a:gd name="T85" fmla="*/ 453 h 955"/>
                <a:gd name="T86" fmla="*/ 5 w 952"/>
                <a:gd name="T87" fmla="*/ 402 h 955"/>
                <a:gd name="T88" fmla="*/ 17 w 952"/>
                <a:gd name="T89" fmla="*/ 350 h 955"/>
                <a:gd name="T90" fmla="*/ 33 w 952"/>
                <a:gd name="T91" fmla="*/ 301 h 955"/>
                <a:gd name="T92" fmla="*/ 55 w 952"/>
                <a:gd name="T93" fmla="*/ 253 h 955"/>
                <a:gd name="T94" fmla="*/ 82 w 952"/>
                <a:gd name="T95" fmla="*/ 208 h 955"/>
                <a:gd name="T96" fmla="*/ 115 w 952"/>
                <a:gd name="T97" fmla="*/ 165 h 955"/>
                <a:gd name="T98" fmla="*/ 152 w 952"/>
                <a:gd name="T99" fmla="*/ 127 h 955"/>
                <a:gd name="T100" fmla="*/ 194 w 952"/>
                <a:gd name="T101" fmla="*/ 92 h 955"/>
                <a:gd name="T102" fmla="*/ 241 w 952"/>
                <a:gd name="T103" fmla="*/ 62 h 955"/>
                <a:gd name="T104" fmla="*/ 290 w 952"/>
                <a:gd name="T105" fmla="*/ 37 h 955"/>
                <a:gd name="T106" fmla="*/ 343 w 952"/>
                <a:gd name="T107" fmla="*/ 19 h 955"/>
                <a:gd name="T108" fmla="*/ 395 w 952"/>
                <a:gd name="T109" fmla="*/ 7 h 955"/>
                <a:gd name="T110" fmla="*/ 447 w 952"/>
                <a:gd name="T111" fmla="*/ 0 h 955"/>
                <a:gd name="T112" fmla="*/ 500 w 952"/>
                <a:gd name="T1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2" h="955">
                  <a:moveTo>
                    <a:pt x="500" y="0"/>
                  </a:moveTo>
                  <a:lnTo>
                    <a:pt x="552" y="5"/>
                  </a:lnTo>
                  <a:lnTo>
                    <a:pt x="603" y="17"/>
                  </a:lnTo>
                  <a:lnTo>
                    <a:pt x="653" y="34"/>
                  </a:lnTo>
                  <a:lnTo>
                    <a:pt x="700" y="55"/>
                  </a:lnTo>
                  <a:lnTo>
                    <a:pt x="746" y="83"/>
                  </a:lnTo>
                  <a:lnTo>
                    <a:pt x="788" y="115"/>
                  </a:lnTo>
                  <a:lnTo>
                    <a:pt x="827" y="152"/>
                  </a:lnTo>
                  <a:lnTo>
                    <a:pt x="861" y="195"/>
                  </a:lnTo>
                  <a:lnTo>
                    <a:pt x="891" y="241"/>
                  </a:lnTo>
                  <a:lnTo>
                    <a:pt x="916" y="292"/>
                  </a:lnTo>
                  <a:lnTo>
                    <a:pt x="934" y="343"/>
                  </a:lnTo>
                  <a:lnTo>
                    <a:pt x="947" y="396"/>
                  </a:lnTo>
                  <a:lnTo>
                    <a:pt x="952" y="448"/>
                  </a:lnTo>
                  <a:lnTo>
                    <a:pt x="952" y="500"/>
                  </a:lnTo>
                  <a:lnTo>
                    <a:pt x="947" y="553"/>
                  </a:lnTo>
                  <a:lnTo>
                    <a:pt x="937" y="604"/>
                  </a:lnTo>
                  <a:lnTo>
                    <a:pt x="920" y="653"/>
                  </a:lnTo>
                  <a:lnTo>
                    <a:pt x="897" y="702"/>
                  </a:lnTo>
                  <a:lnTo>
                    <a:pt x="870" y="746"/>
                  </a:lnTo>
                  <a:lnTo>
                    <a:pt x="839" y="788"/>
                  </a:lnTo>
                  <a:lnTo>
                    <a:pt x="801" y="828"/>
                  </a:lnTo>
                  <a:lnTo>
                    <a:pt x="759" y="862"/>
                  </a:lnTo>
                  <a:lnTo>
                    <a:pt x="712" y="893"/>
                  </a:lnTo>
                  <a:lnTo>
                    <a:pt x="662" y="917"/>
                  </a:lnTo>
                  <a:lnTo>
                    <a:pt x="611" y="935"/>
                  </a:lnTo>
                  <a:lnTo>
                    <a:pt x="559" y="948"/>
                  </a:lnTo>
                  <a:lnTo>
                    <a:pt x="505" y="953"/>
                  </a:lnTo>
                  <a:lnTo>
                    <a:pt x="453" y="955"/>
                  </a:lnTo>
                  <a:lnTo>
                    <a:pt x="400" y="948"/>
                  </a:lnTo>
                  <a:lnTo>
                    <a:pt x="349" y="938"/>
                  </a:lnTo>
                  <a:lnTo>
                    <a:pt x="300" y="921"/>
                  </a:lnTo>
                  <a:lnTo>
                    <a:pt x="252" y="898"/>
                  </a:lnTo>
                  <a:lnTo>
                    <a:pt x="207" y="872"/>
                  </a:lnTo>
                  <a:lnTo>
                    <a:pt x="165" y="839"/>
                  </a:lnTo>
                  <a:lnTo>
                    <a:pt x="127" y="801"/>
                  </a:lnTo>
                  <a:lnTo>
                    <a:pt x="91" y="760"/>
                  </a:lnTo>
                  <a:lnTo>
                    <a:pt x="61" y="712"/>
                  </a:lnTo>
                  <a:lnTo>
                    <a:pt x="37" y="663"/>
                  </a:lnTo>
                  <a:lnTo>
                    <a:pt x="18" y="612"/>
                  </a:lnTo>
                  <a:lnTo>
                    <a:pt x="6" y="559"/>
                  </a:lnTo>
                  <a:lnTo>
                    <a:pt x="0" y="507"/>
                  </a:lnTo>
                  <a:lnTo>
                    <a:pt x="0" y="453"/>
                  </a:lnTo>
                  <a:lnTo>
                    <a:pt x="5" y="402"/>
                  </a:lnTo>
                  <a:lnTo>
                    <a:pt x="17" y="350"/>
                  </a:lnTo>
                  <a:lnTo>
                    <a:pt x="33" y="301"/>
                  </a:lnTo>
                  <a:lnTo>
                    <a:pt x="55" y="253"/>
                  </a:lnTo>
                  <a:lnTo>
                    <a:pt x="82" y="208"/>
                  </a:lnTo>
                  <a:lnTo>
                    <a:pt x="115" y="165"/>
                  </a:lnTo>
                  <a:lnTo>
                    <a:pt x="152" y="127"/>
                  </a:lnTo>
                  <a:lnTo>
                    <a:pt x="194" y="92"/>
                  </a:lnTo>
                  <a:lnTo>
                    <a:pt x="241" y="62"/>
                  </a:lnTo>
                  <a:lnTo>
                    <a:pt x="290" y="37"/>
                  </a:lnTo>
                  <a:lnTo>
                    <a:pt x="343" y="19"/>
                  </a:lnTo>
                  <a:lnTo>
                    <a:pt x="395" y="7"/>
                  </a:lnTo>
                  <a:lnTo>
                    <a:pt x="447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EF6E2B6-FD2D-4B91-A0EC-61D539DAE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749" y="3098848"/>
              <a:ext cx="763503" cy="752258"/>
            </a:xfrm>
            <a:custGeom>
              <a:avLst/>
              <a:gdLst>
                <a:gd name="T0" fmla="*/ 460 w 953"/>
                <a:gd name="T1" fmla="*/ 0 h 955"/>
                <a:gd name="T2" fmla="*/ 514 w 953"/>
                <a:gd name="T3" fmla="*/ 2 h 955"/>
                <a:gd name="T4" fmla="*/ 566 w 953"/>
                <a:gd name="T5" fmla="*/ 8 h 955"/>
                <a:gd name="T6" fmla="*/ 618 w 953"/>
                <a:gd name="T7" fmla="*/ 21 h 955"/>
                <a:gd name="T8" fmla="*/ 669 w 953"/>
                <a:gd name="T9" fmla="*/ 41 h 955"/>
                <a:gd name="T10" fmla="*/ 719 w 953"/>
                <a:gd name="T11" fmla="*/ 66 h 955"/>
                <a:gd name="T12" fmla="*/ 765 w 953"/>
                <a:gd name="T13" fmla="*/ 97 h 955"/>
                <a:gd name="T14" fmla="*/ 807 w 953"/>
                <a:gd name="T15" fmla="*/ 132 h 955"/>
                <a:gd name="T16" fmla="*/ 843 w 953"/>
                <a:gd name="T17" fmla="*/ 172 h 955"/>
                <a:gd name="T18" fmla="*/ 875 w 953"/>
                <a:gd name="T19" fmla="*/ 215 h 955"/>
                <a:gd name="T20" fmla="*/ 901 w 953"/>
                <a:gd name="T21" fmla="*/ 259 h 955"/>
                <a:gd name="T22" fmla="*/ 923 w 953"/>
                <a:gd name="T23" fmla="*/ 308 h 955"/>
                <a:gd name="T24" fmla="*/ 939 w 953"/>
                <a:gd name="T25" fmla="*/ 358 h 955"/>
                <a:gd name="T26" fmla="*/ 949 w 953"/>
                <a:gd name="T27" fmla="*/ 409 h 955"/>
                <a:gd name="T28" fmla="*/ 953 w 953"/>
                <a:gd name="T29" fmla="*/ 461 h 955"/>
                <a:gd name="T30" fmla="*/ 952 w 953"/>
                <a:gd name="T31" fmla="*/ 515 h 955"/>
                <a:gd name="T32" fmla="*/ 946 w 953"/>
                <a:gd name="T33" fmla="*/ 567 h 955"/>
                <a:gd name="T34" fmla="*/ 932 w 953"/>
                <a:gd name="T35" fmla="*/ 619 h 955"/>
                <a:gd name="T36" fmla="*/ 913 w 953"/>
                <a:gd name="T37" fmla="*/ 670 h 955"/>
                <a:gd name="T38" fmla="*/ 888 w 953"/>
                <a:gd name="T39" fmla="*/ 720 h 955"/>
                <a:gd name="T40" fmla="*/ 857 w 953"/>
                <a:gd name="T41" fmla="*/ 766 h 955"/>
                <a:gd name="T42" fmla="*/ 821 w 953"/>
                <a:gd name="T43" fmla="*/ 808 h 955"/>
                <a:gd name="T44" fmla="*/ 782 w 953"/>
                <a:gd name="T45" fmla="*/ 845 h 955"/>
                <a:gd name="T46" fmla="*/ 740 w 953"/>
                <a:gd name="T47" fmla="*/ 876 h 955"/>
                <a:gd name="T48" fmla="*/ 694 w 953"/>
                <a:gd name="T49" fmla="*/ 902 h 955"/>
                <a:gd name="T50" fmla="*/ 646 w 953"/>
                <a:gd name="T51" fmla="*/ 923 h 955"/>
                <a:gd name="T52" fmla="*/ 596 w 953"/>
                <a:gd name="T53" fmla="*/ 940 h 955"/>
                <a:gd name="T54" fmla="*/ 545 w 953"/>
                <a:gd name="T55" fmla="*/ 951 h 955"/>
                <a:gd name="T56" fmla="*/ 493 w 953"/>
                <a:gd name="T57" fmla="*/ 955 h 955"/>
                <a:gd name="T58" fmla="*/ 440 w 953"/>
                <a:gd name="T59" fmla="*/ 953 h 955"/>
                <a:gd name="T60" fmla="*/ 388 w 953"/>
                <a:gd name="T61" fmla="*/ 947 h 955"/>
                <a:gd name="T62" fmla="*/ 336 w 953"/>
                <a:gd name="T63" fmla="*/ 934 h 955"/>
                <a:gd name="T64" fmla="*/ 285 w 953"/>
                <a:gd name="T65" fmla="*/ 914 h 955"/>
                <a:gd name="T66" fmla="*/ 235 w 953"/>
                <a:gd name="T67" fmla="*/ 889 h 955"/>
                <a:gd name="T68" fmla="*/ 188 w 953"/>
                <a:gd name="T69" fmla="*/ 858 h 955"/>
                <a:gd name="T70" fmla="*/ 147 w 953"/>
                <a:gd name="T71" fmla="*/ 822 h 955"/>
                <a:gd name="T72" fmla="*/ 111 w 953"/>
                <a:gd name="T73" fmla="*/ 783 h 955"/>
                <a:gd name="T74" fmla="*/ 78 w 953"/>
                <a:gd name="T75" fmla="*/ 741 h 955"/>
                <a:gd name="T76" fmla="*/ 52 w 953"/>
                <a:gd name="T77" fmla="*/ 695 h 955"/>
                <a:gd name="T78" fmla="*/ 31 w 953"/>
                <a:gd name="T79" fmla="*/ 647 h 955"/>
                <a:gd name="T80" fmla="*/ 15 w 953"/>
                <a:gd name="T81" fmla="*/ 597 h 955"/>
                <a:gd name="T82" fmla="*/ 5 w 953"/>
                <a:gd name="T83" fmla="*/ 546 h 955"/>
                <a:gd name="T84" fmla="*/ 0 w 953"/>
                <a:gd name="T85" fmla="*/ 494 h 955"/>
                <a:gd name="T86" fmla="*/ 1 w 953"/>
                <a:gd name="T87" fmla="*/ 441 h 955"/>
                <a:gd name="T88" fmla="*/ 7 w 953"/>
                <a:gd name="T89" fmla="*/ 388 h 955"/>
                <a:gd name="T90" fmla="*/ 21 w 953"/>
                <a:gd name="T91" fmla="*/ 337 h 955"/>
                <a:gd name="T92" fmla="*/ 40 w 953"/>
                <a:gd name="T93" fmla="*/ 286 h 955"/>
                <a:gd name="T94" fmla="*/ 65 w 953"/>
                <a:gd name="T95" fmla="*/ 236 h 955"/>
                <a:gd name="T96" fmla="*/ 96 w 953"/>
                <a:gd name="T97" fmla="*/ 189 h 955"/>
                <a:gd name="T98" fmla="*/ 132 w 953"/>
                <a:gd name="T99" fmla="*/ 148 h 955"/>
                <a:gd name="T100" fmla="*/ 171 w 953"/>
                <a:gd name="T101" fmla="*/ 110 h 955"/>
                <a:gd name="T102" fmla="*/ 214 w 953"/>
                <a:gd name="T103" fmla="*/ 79 h 955"/>
                <a:gd name="T104" fmla="*/ 259 w 953"/>
                <a:gd name="T105" fmla="*/ 53 h 955"/>
                <a:gd name="T106" fmla="*/ 307 w 953"/>
                <a:gd name="T107" fmla="*/ 32 h 955"/>
                <a:gd name="T108" fmla="*/ 357 w 953"/>
                <a:gd name="T109" fmla="*/ 16 h 955"/>
                <a:gd name="T110" fmla="*/ 408 w 953"/>
                <a:gd name="T111" fmla="*/ 5 h 955"/>
                <a:gd name="T112" fmla="*/ 460 w 953"/>
                <a:gd name="T1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3" h="955">
                  <a:moveTo>
                    <a:pt x="460" y="0"/>
                  </a:moveTo>
                  <a:lnTo>
                    <a:pt x="514" y="2"/>
                  </a:lnTo>
                  <a:lnTo>
                    <a:pt x="566" y="8"/>
                  </a:lnTo>
                  <a:lnTo>
                    <a:pt x="618" y="21"/>
                  </a:lnTo>
                  <a:lnTo>
                    <a:pt x="669" y="41"/>
                  </a:lnTo>
                  <a:lnTo>
                    <a:pt x="719" y="66"/>
                  </a:lnTo>
                  <a:lnTo>
                    <a:pt x="765" y="97"/>
                  </a:lnTo>
                  <a:lnTo>
                    <a:pt x="807" y="132"/>
                  </a:lnTo>
                  <a:lnTo>
                    <a:pt x="843" y="172"/>
                  </a:lnTo>
                  <a:lnTo>
                    <a:pt x="875" y="215"/>
                  </a:lnTo>
                  <a:lnTo>
                    <a:pt x="901" y="259"/>
                  </a:lnTo>
                  <a:lnTo>
                    <a:pt x="923" y="308"/>
                  </a:lnTo>
                  <a:lnTo>
                    <a:pt x="939" y="358"/>
                  </a:lnTo>
                  <a:lnTo>
                    <a:pt x="949" y="409"/>
                  </a:lnTo>
                  <a:lnTo>
                    <a:pt x="953" y="461"/>
                  </a:lnTo>
                  <a:lnTo>
                    <a:pt x="952" y="515"/>
                  </a:lnTo>
                  <a:lnTo>
                    <a:pt x="946" y="567"/>
                  </a:lnTo>
                  <a:lnTo>
                    <a:pt x="932" y="619"/>
                  </a:lnTo>
                  <a:lnTo>
                    <a:pt x="913" y="670"/>
                  </a:lnTo>
                  <a:lnTo>
                    <a:pt x="888" y="720"/>
                  </a:lnTo>
                  <a:lnTo>
                    <a:pt x="857" y="766"/>
                  </a:lnTo>
                  <a:lnTo>
                    <a:pt x="821" y="808"/>
                  </a:lnTo>
                  <a:lnTo>
                    <a:pt x="782" y="845"/>
                  </a:lnTo>
                  <a:lnTo>
                    <a:pt x="740" y="876"/>
                  </a:lnTo>
                  <a:lnTo>
                    <a:pt x="694" y="902"/>
                  </a:lnTo>
                  <a:lnTo>
                    <a:pt x="646" y="923"/>
                  </a:lnTo>
                  <a:lnTo>
                    <a:pt x="596" y="940"/>
                  </a:lnTo>
                  <a:lnTo>
                    <a:pt x="545" y="951"/>
                  </a:lnTo>
                  <a:lnTo>
                    <a:pt x="493" y="955"/>
                  </a:lnTo>
                  <a:lnTo>
                    <a:pt x="440" y="953"/>
                  </a:lnTo>
                  <a:lnTo>
                    <a:pt x="388" y="947"/>
                  </a:lnTo>
                  <a:lnTo>
                    <a:pt x="336" y="934"/>
                  </a:lnTo>
                  <a:lnTo>
                    <a:pt x="285" y="914"/>
                  </a:lnTo>
                  <a:lnTo>
                    <a:pt x="235" y="889"/>
                  </a:lnTo>
                  <a:lnTo>
                    <a:pt x="188" y="858"/>
                  </a:lnTo>
                  <a:lnTo>
                    <a:pt x="147" y="822"/>
                  </a:lnTo>
                  <a:lnTo>
                    <a:pt x="111" y="783"/>
                  </a:lnTo>
                  <a:lnTo>
                    <a:pt x="78" y="741"/>
                  </a:lnTo>
                  <a:lnTo>
                    <a:pt x="52" y="695"/>
                  </a:lnTo>
                  <a:lnTo>
                    <a:pt x="31" y="647"/>
                  </a:lnTo>
                  <a:lnTo>
                    <a:pt x="15" y="597"/>
                  </a:lnTo>
                  <a:lnTo>
                    <a:pt x="5" y="546"/>
                  </a:lnTo>
                  <a:lnTo>
                    <a:pt x="0" y="494"/>
                  </a:lnTo>
                  <a:lnTo>
                    <a:pt x="1" y="441"/>
                  </a:lnTo>
                  <a:lnTo>
                    <a:pt x="7" y="388"/>
                  </a:lnTo>
                  <a:lnTo>
                    <a:pt x="21" y="337"/>
                  </a:lnTo>
                  <a:lnTo>
                    <a:pt x="40" y="286"/>
                  </a:lnTo>
                  <a:lnTo>
                    <a:pt x="65" y="236"/>
                  </a:lnTo>
                  <a:lnTo>
                    <a:pt x="96" y="189"/>
                  </a:lnTo>
                  <a:lnTo>
                    <a:pt x="132" y="148"/>
                  </a:lnTo>
                  <a:lnTo>
                    <a:pt x="171" y="110"/>
                  </a:lnTo>
                  <a:lnTo>
                    <a:pt x="214" y="79"/>
                  </a:lnTo>
                  <a:lnTo>
                    <a:pt x="259" y="53"/>
                  </a:lnTo>
                  <a:lnTo>
                    <a:pt x="307" y="32"/>
                  </a:lnTo>
                  <a:lnTo>
                    <a:pt x="357" y="16"/>
                  </a:lnTo>
                  <a:lnTo>
                    <a:pt x="408" y="5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EDEAE6E1-F364-40BF-8B74-713E28EA6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121" y="3049534"/>
              <a:ext cx="764304" cy="751469"/>
            </a:xfrm>
            <a:custGeom>
              <a:avLst/>
              <a:gdLst>
                <a:gd name="T0" fmla="*/ 453 w 954"/>
                <a:gd name="T1" fmla="*/ 0 h 954"/>
                <a:gd name="T2" fmla="*/ 505 w 954"/>
                <a:gd name="T3" fmla="*/ 0 h 954"/>
                <a:gd name="T4" fmla="*/ 557 w 954"/>
                <a:gd name="T5" fmla="*/ 6 h 954"/>
                <a:gd name="T6" fmla="*/ 608 w 954"/>
                <a:gd name="T7" fmla="*/ 18 h 954"/>
                <a:gd name="T8" fmla="*/ 657 w 954"/>
                <a:gd name="T9" fmla="*/ 35 h 954"/>
                <a:gd name="T10" fmla="*/ 705 w 954"/>
                <a:gd name="T11" fmla="*/ 57 h 954"/>
                <a:gd name="T12" fmla="*/ 750 w 954"/>
                <a:gd name="T13" fmla="*/ 85 h 954"/>
                <a:gd name="T14" fmla="*/ 792 w 954"/>
                <a:gd name="T15" fmla="*/ 118 h 954"/>
                <a:gd name="T16" fmla="*/ 830 w 954"/>
                <a:gd name="T17" fmla="*/ 156 h 954"/>
                <a:gd name="T18" fmla="*/ 864 w 954"/>
                <a:gd name="T19" fmla="*/ 197 h 954"/>
                <a:gd name="T20" fmla="*/ 894 w 954"/>
                <a:gd name="T21" fmla="*/ 245 h 954"/>
                <a:gd name="T22" fmla="*/ 918 w 954"/>
                <a:gd name="T23" fmla="*/ 296 h 954"/>
                <a:gd name="T24" fmla="*/ 935 w 954"/>
                <a:gd name="T25" fmla="*/ 347 h 954"/>
                <a:gd name="T26" fmla="*/ 947 w 954"/>
                <a:gd name="T27" fmla="*/ 399 h 954"/>
                <a:gd name="T28" fmla="*/ 954 w 954"/>
                <a:gd name="T29" fmla="*/ 451 h 954"/>
                <a:gd name="T30" fmla="*/ 954 w 954"/>
                <a:gd name="T31" fmla="*/ 505 h 954"/>
                <a:gd name="T32" fmla="*/ 947 w 954"/>
                <a:gd name="T33" fmla="*/ 557 h 954"/>
                <a:gd name="T34" fmla="*/ 935 w 954"/>
                <a:gd name="T35" fmla="*/ 608 h 954"/>
                <a:gd name="T36" fmla="*/ 918 w 954"/>
                <a:gd name="T37" fmla="*/ 657 h 954"/>
                <a:gd name="T38" fmla="*/ 896 w 954"/>
                <a:gd name="T39" fmla="*/ 705 h 954"/>
                <a:gd name="T40" fmla="*/ 869 w 954"/>
                <a:gd name="T41" fmla="*/ 750 h 954"/>
                <a:gd name="T42" fmla="*/ 836 w 954"/>
                <a:gd name="T43" fmla="*/ 792 h 954"/>
                <a:gd name="T44" fmla="*/ 798 w 954"/>
                <a:gd name="T45" fmla="*/ 830 h 954"/>
                <a:gd name="T46" fmla="*/ 756 w 954"/>
                <a:gd name="T47" fmla="*/ 864 h 954"/>
                <a:gd name="T48" fmla="*/ 709 w 954"/>
                <a:gd name="T49" fmla="*/ 894 h 954"/>
                <a:gd name="T50" fmla="*/ 658 w 954"/>
                <a:gd name="T51" fmla="*/ 919 h 954"/>
                <a:gd name="T52" fmla="*/ 607 w 954"/>
                <a:gd name="T53" fmla="*/ 936 h 954"/>
                <a:gd name="T54" fmla="*/ 555 w 954"/>
                <a:gd name="T55" fmla="*/ 948 h 954"/>
                <a:gd name="T56" fmla="*/ 501 w 954"/>
                <a:gd name="T57" fmla="*/ 954 h 954"/>
                <a:gd name="T58" fmla="*/ 449 w 954"/>
                <a:gd name="T59" fmla="*/ 953 h 954"/>
                <a:gd name="T60" fmla="*/ 396 w 954"/>
                <a:gd name="T61" fmla="*/ 948 h 954"/>
                <a:gd name="T62" fmla="*/ 345 w 954"/>
                <a:gd name="T63" fmla="*/ 936 h 954"/>
                <a:gd name="T64" fmla="*/ 297 w 954"/>
                <a:gd name="T65" fmla="*/ 919 h 954"/>
                <a:gd name="T66" fmla="*/ 249 w 954"/>
                <a:gd name="T67" fmla="*/ 896 h 954"/>
                <a:gd name="T68" fmla="*/ 204 w 954"/>
                <a:gd name="T69" fmla="*/ 869 h 954"/>
                <a:gd name="T70" fmla="*/ 162 w 954"/>
                <a:gd name="T71" fmla="*/ 836 h 954"/>
                <a:gd name="T72" fmla="*/ 124 w 954"/>
                <a:gd name="T73" fmla="*/ 798 h 954"/>
                <a:gd name="T74" fmla="*/ 90 w 954"/>
                <a:gd name="T75" fmla="*/ 755 h 954"/>
                <a:gd name="T76" fmla="*/ 60 w 954"/>
                <a:gd name="T77" fmla="*/ 708 h 954"/>
                <a:gd name="T78" fmla="*/ 35 w 954"/>
                <a:gd name="T79" fmla="*/ 658 h 954"/>
                <a:gd name="T80" fmla="*/ 18 w 954"/>
                <a:gd name="T81" fmla="*/ 607 h 954"/>
                <a:gd name="T82" fmla="*/ 7 w 954"/>
                <a:gd name="T83" fmla="*/ 555 h 954"/>
                <a:gd name="T84" fmla="*/ 0 w 954"/>
                <a:gd name="T85" fmla="*/ 501 h 954"/>
                <a:gd name="T86" fmla="*/ 0 w 954"/>
                <a:gd name="T87" fmla="*/ 449 h 954"/>
                <a:gd name="T88" fmla="*/ 7 w 954"/>
                <a:gd name="T89" fmla="*/ 396 h 954"/>
                <a:gd name="T90" fmla="*/ 18 w 954"/>
                <a:gd name="T91" fmla="*/ 345 h 954"/>
                <a:gd name="T92" fmla="*/ 35 w 954"/>
                <a:gd name="T93" fmla="*/ 296 h 954"/>
                <a:gd name="T94" fmla="*/ 58 w 954"/>
                <a:gd name="T95" fmla="*/ 248 h 954"/>
                <a:gd name="T96" fmla="*/ 85 w 954"/>
                <a:gd name="T97" fmla="*/ 204 h 954"/>
                <a:gd name="T98" fmla="*/ 118 w 954"/>
                <a:gd name="T99" fmla="*/ 162 h 954"/>
                <a:gd name="T100" fmla="*/ 156 w 954"/>
                <a:gd name="T101" fmla="*/ 124 h 954"/>
                <a:gd name="T102" fmla="*/ 198 w 954"/>
                <a:gd name="T103" fmla="*/ 89 h 954"/>
                <a:gd name="T104" fmla="*/ 245 w 954"/>
                <a:gd name="T105" fmla="*/ 60 h 954"/>
                <a:gd name="T106" fmla="*/ 296 w 954"/>
                <a:gd name="T107" fmla="*/ 35 h 954"/>
                <a:gd name="T108" fmla="*/ 347 w 954"/>
                <a:gd name="T109" fmla="*/ 17 h 954"/>
                <a:gd name="T110" fmla="*/ 399 w 954"/>
                <a:gd name="T111" fmla="*/ 5 h 954"/>
                <a:gd name="T112" fmla="*/ 453 w 954"/>
                <a:gd name="T113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4" h="954">
                  <a:moveTo>
                    <a:pt x="453" y="0"/>
                  </a:moveTo>
                  <a:lnTo>
                    <a:pt x="505" y="0"/>
                  </a:lnTo>
                  <a:lnTo>
                    <a:pt x="557" y="6"/>
                  </a:lnTo>
                  <a:lnTo>
                    <a:pt x="608" y="18"/>
                  </a:lnTo>
                  <a:lnTo>
                    <a:pt x="657" y="35"/>
                  </a:lnTo>
                  <a:lnTo>
                    <a:pt x="705" y="57"/>
                  </a:lnTo>
                  <a:lnTo>
                    <a:pt x="750" y="85"/>
                  </a:lnTo>
                  <a:lnTo>
                    <a:pt x="792" y="118"/>
                  </a:lnTo>
                  <a:lnTo>
                    <a:pt x="830" y="156"/>
                  </a:lnTo>
                  <a:lnTo>
                    <a:pt x="864" y="197"/>
                  </a:lnTo>
                  <a:lnTo>
                    <a:pt x="894" y="245"/>
                  </a:lnTo>
                  <a:lnTo>
                    <a:pt x="918" y="296"/>
                  </a:lnTo>
                  <a:lnTo>
                    <a:pt x="935" y="347"/>
                  </a:lnTo>
                  <a:lnTo>
                    <a:pt x="947" y="399"/>
                  </a:lnTo>
                  <a:lnTo>
                    <a:pt x="954" y="451"/>
                  </a:lnTo>
                  <a:lnTo>
                    <a:pt x="954" y="505"/>
                  </a:lnTo>
                  <a:lnTo>
                    <a:pt x="947" y="557"/>
                  </a:lnTo>
                  <a:lnTo>
                    <a:pt x="935" y="608"/>
                  </a:lnTo>
                  <a:lnTo>
                    <a:pt x="918" y="657"/>
                  </a:lnTo>
                  <a:lnTo>
                    <a:pt x="896" y="705"/>
                  </a:lnTo>
                  <a:lnTo>
                    <a:pt x="869" y="750"/>
                  </a:lnTo>
                  <a:lnTo>
                    <a:pt x="836" y="792"/>
                  </a:lnTo>
                  <a:lnTo>
                    <a:pt x="798" y="830"/>
                  </a:lnTo>
                  <a:lnTo>
                    <a:pt x="756" y="864"/>
                  </a:lnTo>
                  <a:lnTo>
                    <a:pt x="709" y="894"/>
                  </a:lnTo>
                  <a:lnTo>
                    <a:pt x="658" y="919"/>
                  </a:lnTo>
                  <a:lnTo>
                    <a:pt x="607" y="936"/>
                  </a:lnTo>
                  <a:lnTo>
                    <a:pt x="555" y="948"/>
                  </a:lnTo>
                  <a:lnTo>
                    <a:pt x="501" y="954"/>
                  </a:lnTo>
                  <a:lnTo>
                    <a:pt x="449" y="953"/>
                  </a:lnTo>
                  <a:lnTo>
                    <a:pt x="396" y="948"/>
                  </a:lnTo>
                  <a:lnTo>
                    <a:pt x="345" y="936"/>
                  </a:lnTo>
                  <a:lnTo>
                    <a:pt x="297" y="919"/>
                  </a:lnTo>
                  <a:lnTo>
                    <a:pt x="249" y="896"/>
                  </a:lnTo>
                  <a:lnTo>
                    <a:pt x="204" y="869"/>
                  </a:lnTo>
                  <a:lnTo>
                    <a:pt x="162" y="836"/>
                  </a:lnTo>
                  <a:lnTo>
                    <a:pt x="124" y="798"/>
                  </a:lnTo>
                  <a:lnTo>
                    <a:pt x="90" y="755"/>
                  </a:lnTo>
                  <a:lnTo>
                    <a:pt x="60" y="708"/>
                  </a:lnTo>
                  <a:lnTo>
                    <a:pt x="35" y="658"/>
                  </a:lnTo>
                  <a:lnTo>
                    <a:pt x="18" y="607"/>
                  </a:lnTo>
                  <a:lnTo>
                    <a:pt x="7" y="555"/>
                  </a:lnTo>
                  <a:lnTo>
                    <a:pt x="0" y="501"/>
                  </a:lnTo>
                  <a:lnTo>
                    <a:pt x="0" y="449"/>
                  </a:lnTo>
                  <a:lnTo>
                    <a:pt x="7" y="396"/>
                  </a:lnTo>
                  <a:lnTo>
                    <a:pt x="18" y="345"/>
                  </a:lnTo>
                  <a:lnTo>
                    <a:pt x="35" y="296"/>
                  </a:lnTo>
                  <a:lnTo>
                    <a:pt x="58" y="248"/>
                  </a:lnTo>
                  <a:lnTo>
                    <a:pt x="85" y="204"/>
                  </a:lnTo>
                  <a:lnTo>
                    <a:pt x="118" y="162"/>
                  </a:lnTo>
                  <a:lnTo>
                    <a:pt x="156" y="124"/>
                  </a:lnTo>
                  <a:lnTo>
                    <a:pt x="198" y="89"/>
                  </a:lnTo>
                  <a:lnTo>
                    <a:pt x="245" y="60"/>
                  </a:lnTo>
                  <a:lnTo>
                    <a:pt x="296" y="35"/>
                  </a:lnTo>
                  <a:lnTo>
                    <a:pt x="347" y="17"/>
                  </a:lnTo>
                  <a:lnTo>
                    <a:pt x="399" y="5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3AC37AE7-EBEB-4576-8322-8C6A6F017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530" y="1853292"/>
              <a:ext cx="763503" cy="751469"/>
            </a:xfrm>
            <a:custGeom>
              <a:avLst/>
              <a:gdLst>
                <a:gd name="T0" fmla="*/ 460 w 953"/>
                <a:gd name="T1" fmla="*/ 0 h 954"/>
                <a:gd name="T2" fmla="*/ 513 w 953"/>
                <a:gd name="T3" fmla="*/ 0 h 954"/>
                <a:gd name="T4" fmla="*/ 565 w 953"/>
                <a:gd name="T5" fmla="*/ 8 h 954"/>
                <a:gd name="T6" fmla="*/ 617 w 953"/>
                <a:gd name="T7" fmla="*/ 21 h 954"/>
                <a:gd name="T8" fmla="*/ 668 w 953"/>
                <a:gd name="T9" fmla="*/ 39 h 954"/>
                <a:gd name="T10" fmla="*/ 718 w 953"/>
                <a:gd name="T11" fmla="*/ 64 h 954"/>
                <a:gd name="T12" fmla="*/ 764 w 953"/>
                <a:gd name="T13" fmla="*/ 95 h 954"/>
                <a:gd name="T14" fmla="*/ 806 w 953"/>
                <a:gd name="T15" fmla="*/ 131 h 954"/>
                <a:gd name="T16" fmla="*/ 842 w 953"/>
                <a:gd name="T17" fmla="*/ 170 h 954"/>
                <a:gd name="T18" fmla="*/ 875 w 953"/>
                <a:gd name="T19" fmla="*/ 212 h 954"/>
                <a:gd name="T20" fmla="*/ 901 w 953"/>
                <a:gd name="T21" fmla="*/ 258 h 954"/>
                <a:gd name="T22" fmla="*/ 922 w 953"/>
                <a:gd name="T23" fmla="*/ 306 h 954"/>
                <a:gd name="T24" fmla="*/ 939 w 953"/>
                <a:gd name="T25" fmla="*/ 356 h 954"/>
                <a:gd name="T26" fmla="*/ 950 w 953"/>
                <a:gd name="T27" fmla="*/ 407 h 954"/>
                <a:gd name="T28" fmla="*/ 953 w 953"/>
                <a:gd name="T29" fmla="*/ 459 h 954"/>
                <a:gd name="T30" fmla="*/ 953 w 953"/>
                <a:gd name="T31" fmla="*/ 512 h 954"/>
                <a:gd name="T32" fmla="*/ 946 w 953"/>
                <a:gd name="T33" fmla="*/ 564 h 954"/>
                <a:gd name="T34" fmla="*/ 933 w 953"/>
                <a:gd name="T35" fmla="*/ 616 h 954"/>
                <a:gd name="T36" fmla="*/ 914 w 953"/>
                <a:gd name="T37" fmla="*/ 667 h 954"/>
                <a:gd name="T38" fmla="*/ 888 w 953"/>
                <a:gd name="T39" fmla="*/ 717 h 954"/>
                <a:gd name="T40" fmla="*/ 858 w 953"/>
                <a:gd name="T41" fmla="*/ 764 h 954"/>
                <a:gd name="T42" fmla="*/ 823 w 953"/>
                <a:gd name="T43" fmla="*/ 806 h 954"/>
                <a:gd name="T44" fmla="*/ 783 w 953"/>
                <a:gd name="T45" fmla="*/ 843 h 954"/>
                <a:gd name="T46" fmla="*/ 740 w 953"/>
                <a:gd name="T47" fmla="*/ 874 h 954"/>
                <a:gd name="T48" fmla="*/ 696 w 953"/>
                <a:gd name="T49" fmla="*/ 900 h 954"/>
                <a:gd name="T50" fmla="*/ 647 w 953"/>
                <a:gd name="T51" fmla="*/ 923 h 954"/>
                <a:gd name="T52" fmla="*/ 598 w 953"/>
                <a:gd name="T53" fmla="*/ 938 h 954"/>
                <a:gd name="T54" fmla="*/ 547 w 953"/>
                <a:gd name="T55" fmla="*/ 949 h 954"/>
                <a:gd name="T56" fmla="*/ 494 w 953"/>
                <a:gd name="T57" fmla="*/ 954 h 954"/>
                <a:gd name="T58" fmla="*/ 442 w 953"/>
                <a:gd name="T59" fmla="*/ 953 h 954"/>
                <a:gd name="T60" fmla="*/ 388 w 953"/>
                <a:gd name="T61" fmla="*/ 946 h 954"/>
                <a:gd name="T62" fmla="*/ 337 w 953"/>
                <a:gd name="T63" fmla="*/ 933 h 954"/>
                <a:gd name="T64" fmla="*/ 285 w 953"/>
                <a:gd name="T65" fmla="*/ 913 h 954"/>
                <a:gd name="T66" fmla="*/ 236 w 953"/>
                <a:gd name="T67" fmla="*/ 889 h 954"/>
                <a:gd name="T68" fmla="*/ 189 w 953"/>
                <a:gd name="T69" fmla="*/ 857 h 954"/>
                <a:gd name="T70" fmla="*/ 147 w 953"/>
                <a:gd name="T71" fmla="*/ 822 h 954"/>
                <a:gd name="T72" fmla="*/ 111 w 953"/>
                <a:gd name="T73" fmla="*/ 783 h 954"/>
                <a:gd name="T74" fmla="*/ 79 w 953"/>
                <a:gd name="T75" fmla="*/ 741 h 954"/>
                <a:gd name="T76" fmla="*/ 53 w 953"/>
                <a:gd name="T77" fmla="*/ 695 h 954"/>
                <a:gd name="T78" fmla="*/ 31 w 953"/>
                <a:gd name="T79" fmla="*/ 648 h 954"/>
                <a:gd name="T80" fmla="*/ 15 w 953"/>
                <a:gd name="T81" fmla="*/ 597 h 954"/>
                <a:gd name="T82" fmla="*/ 5 w 953"/>
                <a:gd name="T83" fmla="*/ 546 h 954"/>
                <a:gd name="T84" fmla="*/ 0 w 953"/>
                <a:gd name="T85" fmla="*/ 493 h 954"/>
                <a:gd name="T86" fmla="*/ 1 w 953"/>
                <a:gd name="T87" fmla="*/ 441 h 954"/>
                <a:gd name="T88" fmla="*/ 7 w 953"/>
                <a:gd name="T89" fmla="*/ 388 h 954"/>
                <a:gd name="T90" fmla="*/ 21 w 953"/>
                <a:gd name="T91" fmla="*/ 336 h 954"/>
                <a:gd name="T92" fmla="*/ 40 w 953"/>
                <a:gd name="T93" fmla="*/ 285 h 954"/>
                <a:gd name="T94" fmla="*/ 65 w 953"/>
                <a:gd name="T95" fmla="*/ 235 h 954"/>
                <a:gd name="T96" fmla="*/ 96 w 953"/>
                <a:gd name="T97" fmla="*/ 188 h 954"/>
                <a:gd name="T98" fmla="*/ 132 w 953"/>
                <a:gd name="T99" fmla="*/ 148 h 954"/>
                <a:gd name="T100" fmla="*/ 171 w 953"/>
                <a:gd name="T101" fmla="*/ 111 h 954"/>
                <a:gd name="T102" fmla="*/ 213 w 953"/>
                <a:gd name="T103" fmla="*/ 78 h 954"/>
                <a:gd name="T104" fmla="*/ 259 w 953"/>
                <a:gd name="T105" fmla="*/ 52 h 954"/>
                <a:gd name="T106" fmla="*/ 306 w 953"/>
                <a:gd name="T107" fmla="*/ 31 h 954"/>
                <a:gd name="T108" fmla="*/ 356 w 953"/>
                <a:gd name="T109" fmla="*/ 14 h 954"/>
                <a:gd name="T110" fmla="*/ 408 w 953"/>
                <a:gd name="T111" fmla="*/ 4 h 954"/>
                <a:gd name="T112" fmla="*/ 460 w 953"/>
                <a:gd name="T113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3" h="954">
                  <a:moveTo>
                    <a:pt x="460" y="0"/>
                  </a:moveTo>
                  <a:lnTo>
                    <a:pt x="513" y="0"/>
                  </a:lnTo>
                  <a:lnTo>
                    <a:pt x="565" y="8"/>
                  </a:lnTo>
                  <a:lnTo>
                    <a:pt x="617" y="21"/>
                  </a:lnTo>
                  <a:lnTo>
                    <a:pt x="668" y="39"/>
                  </a:lnTo>
                  <a:lnTo>
                    <a:pt x="718" y="64"/>
                  </a:lnTo>
                  <a:lnTo>
                    <a:pt x="764" y="95"/>
                  </a:lnTo>
                  <a:lnTo>
                    <a:pt x="806" y="131"/>
                  </a:lnTo>
                  <a:lnTo>
                    <a:pt x="842" y="170"/>
                  </a:lnTo>
                  <a:lnTo>
                    <a:pt x="875" y="212"/>
                  </a:lnTo>
                  <a:lnTo>
                    <a:pt x="901" y="258"/>
                  </a:lnTo>
                  <a:lnTo>
                    <a:pt x="922" y="306"/>
                  </a:lnTo>
                  <a:lnTo>
                    <a:pt x="939" y="356"/>
                  </a:lnTo>
                  <a:lnTo>
                    <a:pt x="950" y="407"/>
                  </a:lnTo>
                  <a:lnTo>
                    <a:pt x="953" y="459"/>
                  </a:lnTo>
                  <a:lnTo>
                    <a:pt x="953" y="512"/>
                  </a:lnTo>
                  <a:lnTo>
                    <a:pt x="946" y="564"/>
                  </a:lnTo>
                  <a:lnTo>
                    <a:pt x="933" y="616"/>
                  </a:lnTo>
                  <a:lnTo>
                    <a:pt x="914" y="667"/>
                  </a:lnTo>
                  <a:lnTo>
                    <a:pt x="888" y="717"/>
                  </a:lnTo>
                  <a:lnTo>
                    <a:pt x="858" y="764"/>
                  </a:lnTo>
                  <a:lnTo>
                    <a:pt x="823" y="806"/>
                  </a:lnTo>
                  <a:lnTo>
                    <a:pt x="783" y="843"/>
                  </a:lnTo>
                  <a:lnTo>
                    <a:pt x="740" y="874"/>
                  </a:lnTo>
                  <a:lnTo>
                    <a:pt x="696" y="900"/>
                  </a:lnTo>
                  <a:lnTo>
                    <a:pt x="647" y="923"/>
                  </a:lnTo>
                  <a:lnTo>
                    <a:pt x="598" y="938"/>
                  </a:lnTo>
                  <a:lnTo>
                    <a:pt x="547" y="949"/>
                  </a:lnTo>
                  <a:lnTo>
                    <a:pt x="494" y="954"/>
                  </a:lnTo>
                  <a:lnTo>
                    <a:pt x="442" y="953"/>
                  </a:lnTo>
                  <a:lnTo>
                    <a:pt x="388" y="946"/>
                  </a:lnTo>
                  <a:lnTo>
                    <a:pt x="337" y="933"/>
                  </a:lnTo>
                  <a:lnTo>
                    <a:pt x="285" y="913"/>
                  </a:lnTo>
                  <a:lnTo>
                    <a:pt x="236" y="889"/>
                  </a:lnTo>
                  <a:lnTo>
                    <a:pt x="189" y="857"/>
                  </a:lnTo>
                  <a:lnTo>
                    <a:pt x="147" y="822"/>
                  </a:lnTo>
                  <a:lnTo>
                    <a:pt x="111" y="783"/>
                  </a:lnTo>
                  <a:lnTo>
                    <a:pt x="79" y="741"/>
                  </a:lnTo>
                  <a:lnTo>
                    <a:pt x="53" y="695"/>
                  </a:lnTo>
                  <a:lnTo>
                    <a:pt x="31" y="648"/>
                  </a:lnTo>
                  <a:lnTo>
                    <a:pt x="15" y="597"/>
                  </a:lnTo>
                  <a:lnTo>
                    <a:pt x="5" y="546"/>
                  </a:lnTo>
                  <a:lnTo>
                    <a:pt x="0" y="493"/>
                  </a:lnTo>
                  <a:lnTo>
                    <a:pt x="1" y="441"/>
                  </a:lnTo>
                  <a:lnTo>
                    <a:pt x="7" y="388"/>
                  </a:lnTo>
                  <a:lnTo>
                    <a:pt x="21" y="336"/>
                  </a:lnTo>
                  <a:lnTo>
                    <a:pt x="40" y="285"/>
                  </a:lnTo>
                  <a:lnTo>
                    <a:pt x="65" y="235"/>
                  </a:lnTo>
                  <a:lnTo>
                    <a:pt x="96" y="188"/>
                  </a:lnTo>
                  <a:lnTo>
                    <a:pt x="132" y="148"/>
                  </a:lnTo>
                  <a:lnTo>
                    <a:pt x="171" y="111"/>
                  </a:lnTo>
                  <a:lnTo>
                    <a:pt x="213" y="78"/>
                  </a:lnTo>
                  <a:lnTo>
                    <a:pt x="259" y="52"/>
                  </a:lnTo>
                  <a:lnTo>
                    <a:pt x="306" y="31"/>
                  </a:lnTo>
                  <a:lnTo>
                    <a:pt x="356" y="14"/>
                  </a:lnTo>
                  <a:lnTo>
                    <a:pt x="408" y="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EB92A00-6229-4690-B7EA-C34F9AFAA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166" y="1952803"/>
              <a:ext cx="375914" cy="313262"/>
            </a:xfrm>
            <a:prstGeom prst="rect">
              <a:avLst/>
            </a:prstGeom>
          </p:spPr>
        </p:pic>
        <p:pic>
          <p:nvPicPr>
            <p:cNvPr id="45" name="Picture 18" descr="Image result for Retail icon transparent">
              <a:extLst>
                <a:ext uri="{FF2B5EF4-FFF2-40B4-BE49-F238E27FC236}">
                  <a16:creationId xmlns:a16="http://schemas.microsoft.com/office/drawing/2014/main" id="{945B4A58-FFBD-4C3A-BD2B-5EDA8C9B9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830" y="3173190"/>
              <a:ext cx="307145" cy="30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0" descr="Image result for telecom transparent logo icon">
              <a:extLst>
                <a:ext uri="{FF2B5EF4-FFF2-40B4-BE49-F238E27FC236}">
                  <a16:creationId xmlns:a16="http://schemas.microsoft.com/office/drawing/2014/main" id="{ECADBB04-3C49-4CBE-BC97-6A601745B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545" y="3145770"/>
              <a:ext cx="294835" cy="29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4AD87D-AFD0-4BE5-9266-6CCC73EC5A7A}"/>
                </a:ext>
              </a:extLst>
            </p:cNvPr>
            <p:cNvSpPr txBox="1"/>
            <p:nvPr/>
          </p:nvSpPr>
          <p:spPr>
            <a:xfrm>
              <a:off x="5289844" y="2284067"/>
              <a:ext cx="603050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Education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C5A0D7-BC1E-42C1-AF74-5B13ACD0BF59}"/>
                </a:ext>
              </a:extLst>
            </p:cNvPr>
            <p:cNvSpPr txBox="1"/>
            <p:nvPr/>
          </p:nvSpPr>
          <p:spPr>
            <a:xfrm>
              <a:off x="5195205" y="3457891"/>
              <a:ext cx="726482" cy="33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Retail &amp;</a:t>
              </a:r>
            </a:p>
            <a:p>
              <a:pPr algn="ctr"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 E-commerce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EE1B45-7970-4DCD-B360-A7E403D6C38B}"/>
                </a:ext>
              </a:extLst>
            </p:cNvPr>
            <p:cNvSpPr txBox="1"/>
            <p:nvPr/>
          </p:nvSpPr>
          <p:spPr>
            <a:xfrm>
              <a:off x="2960313" y="3429191"/>
              <a:ext cx="793807" cy="33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Networking &amp; </a:t>
              </a:r>
            </a:p>
            <a:p>
              <a:pPr algn="ctr"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Telecom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519B6D-638C-4299-B016-84D99789F54D}"/>
                </a:ext>
              </a:extLst>
            </p:cNvPr>
            <p:cNvSpPr txBox="1"/>
            <p:nvPr/>
          </p:nvSpPr>
          <p:spPr>
            <a:xfrm>
              <a:off x="3013616" y="2219270"/>
              <a:ext cx="684803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Automotive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9472B87-23A4-4198-8CA2-03546BFB7281}"/>
                </a:ext>
              </a:extLst>
            </p:cNvPr>
            <p:cNvGrpSpPr/>
            <p:nvPr/>
          </p:nvGrpSpPr>
          <p:grpSpPr>
            <a:xfrm>
              <a:off x="4895801" y="587013"/>
              <a:ext cx="1806755" cy="936430"/>
              <a:chOff x="8834859" y="927897"/>
              <a:chExt cx="2767757" cy="161902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E238FC6-D4DF-4037-9BCD-DBD9F113B3F4}"/>
                  </a:ext>
                </a:extLst>
              </p:cNvPr>
              <p:cNvSpPr/>
              <p:nvPr/>
            </p:nvSpPr>
            <p:spPr>
              <a:xfrm>
                <a:off x="8834859" y="927897"/>
                <a:ext cx="2767757" cy="1619024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IN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7E4D35-1FB9-472D-AD2C-5CC07DCC9568}"/>
                  </a:ext>
                </a:extLst>
              </p:cNvPr>
              <p:cNvSpPr txBox="1"/>
              <p:nvPr/>
            </p:nvSpPr>
            <p:spPr>
              <a:xfrm>
                <a:off x="9011912" y="1036778"/>
                <a:ext cx="2520281" cy="1401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28594" indent="-228594">
                  <a:spcAft>
                    <a:spcPts val="400"/>
                  </a:spcAft>
                  <a:buFont typeface="Arial" panose="020B0604020202020204" pitchFamily="34" charset="0"/>
                  <a:buChar char="•"/>
                  <a:defRPr sz="1000"/>
                </a:lvl1pPr>
              </a:lstStyle>
              <a:p>
                <a:pPr marL="108000" indent="-108000" algn="l" defTabSz="685800" rtl="0" eaLnBrk="1" latinLnBrk="0" hangingPunct="1">
                  <a:spcAft>
                    <a:spcPts val="200"/>
                  </a:spcAft>
                  <a:buClr>
                    <a:srgbClr val="4D4D4D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sz="8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Patient Experience Management</a:t>
                </a:r>
              </a:p>
              <a:p>
                <a:pPr marL="108000" indent="-108000" algn="l" defTabSz="685800" rtl="0" eaLnBrk="1" latinLnBrk="0" hangingPunct="1">
                  <a:spcAft>
                    <a:spcPts val="200"/>
                  </a:spcAft>
                  <a:buClr>
                    <a:srgbClr val="4D4D4D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sz="8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FHIR Interoperability</a:t>
                </a:r>
              </a:p>
              <a:p>
                <a:pPr marL="108000" indent="-108000" algn="l" defTabSz="685800" rtl="0" eaLnBrk="1" latinLnBrk="0" hangingPunct="1">
                  <a:spcAft>
                    <a:spcPts val="200"/>
                  </a:spcAft>
                  <a:buClr>
                    <a:srgbClr val="4D4D4D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sz="8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Diabetes </a:t>
                </a:r>
                <a:r>
                  <a:rPr lang="en-IN" sz="800" kern="1200" dirty="0">
                    <a:solidFill>
                      <a:srgbClr val="000000"/>
                    </a:solidFill>
                    <a:latin typeface="Calibri" panose="020F0502020204030204"/>
                    <a:ea typeface="+mn-ea"/>
                    <a:cs typeface="+mn-cs"/>
                  </a:rPr>
                  <a:t>Management</a:t>
                </a:r>
              </a:p>
              <a:p>
                <a:pPr marL="108000" indent="-108000" algn="l" defTabSz="685800" rtl="0" eaLnBrk="1" latinLnBrk="0" hangingPunct="1">
                  <a:spcAft>
                    <a:spcPts val="200"/>
                  </a:spcAft>
                  <a:buClr>
                    <a:srgbClr val="4D4D4D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sz="8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Remote Patient Management</a:t>
                </a:r>
              </a:p>
              <a:p>
                <a:pPr marL="108000" indent="-108000" algn="l" defTabSz="685800" rtl="0" eaLnBrk="1" latinLnBrk="0" hangingPunct="1">
                  <a:spcAft>
                    <a:spcPts val="200"/>
                  </a:spcAft>
                  <a:buClr>
                    <a:srgbClr val="4D4D4D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sz="8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Healthcare Dashboards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FC0E502-F890-4EE1-AC2E-007867FE0B08}"/>
                </a:ext>
              </a:extLst>
            </p:cNvPr>
            <p:cNvSpPr/>
            <p:nvPr/>
          </p:nvSpPr>
          <p:spPr>
            <a:xfrm>
              <a:off x="2340207" y="635405"/>
              <a:ext cx="1694632" cy="88803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495C6923-8C7C-4A1A-A726-26EF008A074F}"/>
                </a:ext>
              </a:extLst>
            </p:cNvPr>
            <p:cNvSpPr/>
            <p:nvPr/>
          </p:nvSpPr>
          <p:spPr>
            <a:xfrm rot="10800000" flipH="1">
              <a:off x="4463432" y="1117046"/>
              <a:ext cx="558629" cy="408229"/>
            </a:xfrm>
            <a:custGeom>
              <a:avLst/>
              <a:gdLst>
                <a:gd name="connsiteX0" fmla="*/ 0 w 598389"/>
                <a:gd name="connsiteY0" fmla="*/ 0 h 1118171"/>
                <a:gd name="connsiteX1" fmla="*/ 598389 w 598389"/>
                <a:gd name="connsiteY1" fmla="*/ 0 h 1118171"/>
                <a:gd name="connsiteX2" fmla="*/ 598389 w 598389"/>
                <a:gd name="connsiteY2" fmla="*/ 1118171 h 1118171"/>
                <a:gd name="connsiteX3" fmla="*/ 0 w 598389"/>
                <a:gd name="connsiteY3" fmla="*/ 1118171 h 1118171"/>
                <a:gd name="connsiteX4" fmla="*/ 0 w 598389"/>
                <a:gd name="connsiteY4" fmla="*/ 0 h 1118171"/>
                <a:gd name="connsiteX0" fmla="*/ 0 w 598389"/>
                <a:gd name="connsiteY0" fmla="*/ 0 h 1118171"/>
                <a:gd name="connsiteX1" fmla="*/ 598389 w 598389"/>
                <a:gd name="connsiteY1" fmla="*/ 0 h 1118171"/>
                <a:gd name="connsiteX2" fmla="*/ 590040 w 598389"/>
                <a:gd name="connsiteY2" fmla="*/ 510902 h 1118171"/>
                <a:gd name="connsiteX3" fmla="*/ 598389 w 598389"/>
                <a:gd name="connsiteY3" fmla="*/ 1118171 h 1118171"/>
                <a:gd name="connsiteX4" fmla="*/ 0 w 598389"/>
                <a:gd name="connsiteY4" fmla="*/ 1118171 h 1118171"/>
                <a:gd name="connsiteX5" fmla="*/ 0 w 598389"/>
                <a:gd name="connsiteY5" fmla="*/ 0 h 1118171"/>
                <a:gd name="connsiteX0" fmla="*/ 590040 w 681480"/>
                <a:gd name="connsiteY0" fmla="*/ 510902 h 1118171"/>
                <a:gd name="connsiteX1" fmla="*/ 598389 w 681480"/>
                <a:gd name="connsiteY1" fmla="*/ 1118171 h 1118171"/>
                <a:gd name="connsiteX2" fmla="*/ 0 w 681480"/>
                <a:gd name="connsiteY2" fmla="*/ 1118171 h 1118171"/>
                <a:gd name="connsiteX3" fmla="*/ 0 w 681480"/>
                <a:gd name="connsiteY3" fmla="*/ 0 h 1118171"/>
                <a:gd name="connsiteX4" fmla="*/ 598389 w 681480"/>
                <a:gd name="connsiteY4" fmla="*/ 0 h 1118171"/>
                <a:gd name="connsiteX5" fmla="*/ 681480 w 681480"/>
                <a:gd name="connsiteY5" fmla="*/ 602342 h 1118171"/>
                <a:gd name="connsiteX0" fmla="*/ 590040 w 598389"/>
                <a:gd name="connsiteY0" fmla="*/ 510902 h 1118171"/>
                <a:gd name="connsiteX1" fmla="*/ 598389 w 598389"/>
                <a:gd name="connsiteY1" fmla="*/ 1118171 h 1118171"/>
                <a:gd name="connsiteX2" fmla="*/ 0 w 598389"/>
                <a:gd name="connsiteY2" fmla="*/ 1118171 h 1118171"/>
                <a:gd name="connsiteX3" fmla="*/ 0 w 598389"/>
                <a:gd name="connsiteY3" fmla="*/ 0 h 1118171"/>
                <a:gd name="connsiteX4" fmla="*/ 598389 w 598389"/>
                <a:gd name="connsiteY4" fmla="*/ 0 h 1118171"/>
                <a:gd name="connsiteX0" fmla="*/ 598389 w 598389"/>
                <a:gd name="connsiteY0" fmla="*/ 1118171 h 1118171"/>
                <a:gd name="connsiteX1" fmla="*/ 0 w 598389"/>
                <a:gd name="connsiteY1" fmla="*/ 1118171 h 1118171"/>
                <a:gd name="connsiteX2" fmla="*/ 0 w 598389"/>
                <a:gd name="connsiteY2" fmla="*/ 0 h 1118171"/>
                <a:gd name="connsiteX3" fmla="*/ 598389 w 598389"/>
                <a:gd name="connsiteY3" fmla="*/ 0 h 1118171"/>
                <a:gd name="connsiteX0" fmla="*/ 598389 w 598389"/>
                <a:gd name="connsiteY0" fmla="*/ 1118171 h 1118171"/>
                <a:gd name="connsiteX1" fmla="*/ 0 w 598389"/>
                <a:gd name="connsiteY1" fmla="*/ 1118171 h 1118171"/>
                <a:gd name="connsiteX2" fmla="*/ 0 w 598389"/>
                <a:gd name="connsiteY2" fmla="*/ 0 h 111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389" h="1118171">
                  <a:moveTo>
                    <a:pt x="598389" y="1118171"/>
                  </a:moveTo>
                  <a:lnTo>
                    <a:pt x="0" y="111817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4CE46FD-7C20-4187-99B1-69618CCA6D3A}"/>
                </a:ext>
              </a:extLst>
            </p:cNvPr>
            <p:cNvSpPr/>
            <p:nvPr/>
          </p:nvSpPr>
          <p:spPr>
            <a:xfrm rot="10800000">
              <a:off x="3799058" y="1110918"/>
              <a:ext cx="558988" cy="408492"/>
            </a:xfrm>
            <a:custGeom>
              <a:avLst/>
              <a:gdLst>
                <a:gd name="connsiteX0" fmla="*/ 0 w 598389"/>
                <a:gd name="connsiteY0" fmla="*/ 0 h 1118171"/>
                <a:gd name="connsiteX1" fmla="*/ 598389 w 598389"/>
                <a:gd name="connsiteY1" fmla="*/ 0 h 1118171"/>
                <a:gd name="connsiteX2" fmla="*/ 598389 w 598389"/>
                <a:gd name="connsiteY2" fmla="*/ 1118171 h 1118171"/>
                <a:gd name="connsiteX3" fmla="*/ 0 w 598389"/>
                <a:gd name="connsiteY3" fmla="*/ 1118171 h 1118171"/>
                <a:gd name="connsiteX4" fmla="*/ 0 w 598389"/>
                <a:gd name="connsiteY4" fmla="*/ 0 h 1118171"/>
                <a:gd name="connsiteX0" fmla="*/ 0 w 598389"/>
                <a:gd name="connsiteY0" fmla="*/ 0 h 1118171"/>
                <a:gd name="connsiteX1" fmla="*/ 598389 w 598389"/>
                <a:gd name="connsiteY1" fmla="*/ 0 h 1118171"/>
                <a:gd name="connsiteX2" fmla="*/ 590040 w 598389"/>
                <a:gd name="connsiteY2" fmla="*/ 510902 h 1118171"/>
                <a:gd name="connsiteX3" fmla="*/ 598389 w 598389"/>
                <a:gd name="connsiteY3" fmla="*/ 1118171 h 1118171"/>
                <a:gd name="connsiteX4" fmla="*/ 0 w 598389"/>
                <a:gd name="connsiteY4" fmla="*/ 1118171 h 1118171"/>
                <a:gd name="connsiteX5" fmla="*/ 0 w 598389"/>
                <a:gd name="connsiteY5" fmla="*/ 0 h 1118171"/>
                <a:gd name="connsiteX0" fmla="*/ 590040 w 681480"/>
                <a:gd name="connsiteY0" fmla="*/ 510902 h 1118171"/>
                <a:gd name="connsiteX1" fmla="*/ 598389 w 681480"/>
                <a:gd name="connsiteY1" fmla="*/ 1118171 h 1118171"/>
                <a:gd name="connsiteX2" fmla="*/ 0 w 681480"/>
                <a:gd name="connsiteY2" fmla="*/ 1118171 h 1118171"/>
                <a:gd name="connsiteX3" fmla="*/ 0 w 681480"/>
                <a:gd name="connsiteY3" fmla="*/ 0 h 1118171"/>
                <a:gd name="connsiteX4" fmla="*/ 598389 w 681480"/>
                <a:gd name="connsiteY4" fmla="*/ 0 h 1118171"/>
                <a:gd name="connsiteX5" fmla="*/ 681480 w 681480"/>
                <a:gd name="connsiteY5" fmla="*/ 602342 h 1118171"/>
                <a:gd name="connsiteX0" fmla="*/ 590040 w 598389"/>
                <a:gd name="connsiteY0" fmla="*/ 510902 h 1118171"/>
                <a:gd name="connsiteX1" fmla="*/ 598389 w 598389"/>
                <a:gd name="connsiteY1" fmla="*/ 1118171 h 1118171"/>
                <a:gd name="connsiteX2" fmla="*/ 0 w 598389"/>
                <a:gd name="connsiteY2" fmla="*/ 1118171 h 1118171"/>
                <a:gd name="connsiteX3" fmla="*/ 0 w 598389"/>
                <a:gd name="connsiteY3" fmla="*/ 0 h 1118171"/>
                <a:gd name="connsiteX4" fmla="*/ 598389 w 598389"/>
                <a:gd name="connsiteY4" fmla="*/ 0 h 1118171"/>
                <a:gd name="connsiteX0" fmla="*/ 598389 w 598389"/>
                <a:gd name="connsiteY0" fmla="*/ 1118171 h 1118171"/>
                <a:gd name="connsiteX1" fmla="*/ 0 w 598389"/>
                <a:gd name="connsiteY1" fmla="*/ 1118171 h 1118171"/>
                <a:gd name="connsiteX2" fmla="*/ 0 w 598389"/>
                <a:gd name="connsiteY2" fmla="*/ 0 h 1118171"/>
                <a:gd name="connsiteX3" fmla="*/ 598389 w 598389"/>
                <a:gd name="connsiteY3" fmla="*/ 0 h 1118171"/>
                <a:gd name="connsiteX0" fmla="*/ 598389 w 598389"/>
                <a:gd name="connsiteY0" fmla="*/ 1118171 h 1118171"/>
                <a:gd name="connsiteX1" fmla="*/ 0 w 598389"/>
                <a:gd name="connsiteY1" fmla="*/ 1118171 h 1118171"/>
                <a:gd name="connsiteX2" fmla="*/ 0 w 598389"/>
                <a:gd name="connsiteY2" fmla="*/ 0 h 111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389" h="1118171">
                  <a:moveTo>
                    <a:pt x="598389" y="1118171"/>
                  </a:moveTo>
                  <a:lnTo>
                    <a:pt x="0" y="111817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87CE0B-88AE-45C0-9AEB-D5B7B858F0C1}"/>
                </a:ext>
              </a:extLst>
            </p:cNvPr>
            <p:cNvSpPr txBox="1"/>
            <p:nvPr/>
          </p:nvSpPr>
          <p:spPr>
            <a:xfrm>
              <a:off x="2323561" y="693883"/>
              <a:ext cx="1806755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 Digital Strategy &amp; Consulting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Digital Engagement(Mobile, IoT)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AI assisted </a:t>
              </a:r>
              <a:r>
                <a:rPr lang="en-US" sz="80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healthbots</a:t>
              </a: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Healthcare Compliance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Analytics &amp; Security</a:t>
              </a:r>
              <a:endParaRPr lang="en-IN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BC42B5-BFE3-434D-AF4D-E02E27F6B13A}"/>
                </a:ext>
              </a:extLst>
            </p:cNvPr>
            <p:cNvGrpSpPr/>
            <p:nvPr/>
          </p:nvGrpSpPr>
          <p:grpSpPr>
            <a:xfrm>
              <a:off x="2271463" y="1615306"/>
              <a:ext cx="715990" cy="838628"/>
              <a:chOff x="8689431" y="1986765"/>
              <a:chExt cx="954653" cy="1118171"/>
            </a:xfrm>
          </p:grpSpPr>
          <p:sp>
            <p:nvSpPr>
              <p:cNvPr id="98" name="Rectangle 4">
                <a:extLst>
                  <a:ext uri="{FF2B5EF4-FFF2-40B4-BE49-F238E27FC236}">
                    <a16:creationId xmlns:a16="http://schemas.microsoft.com/office/drawing/2014/main" id="{7072B144-4049-4819-A372-6FB50B25EAEE}"/>
                  </a:ext>
                </a:extLst>
              </p:cNvPr>
              <p:cNvSpPr/>
              <p:nvPr/>
            </p:nvSpPr>
            <p:spPr>
              <a:xfrm rot="10800000">
                <a:off x="8689431" y="1986765"/>
                <a:ext cx="198495" cy="1118171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  <a:lnTo>
                      <a:pt x="598389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6CF1D9E-A446-4C26-9311-459FFFC2DED0}"/>
                  </a:ext>
                </a:extLst>
              </p:cNvPr>
              <p:cNvCxnSpPr/>
              <p:nvPr/>
            </p:nvCxnSpPr>
            <p:spPr>
              <a:xfrm>
                <a:off x="8880391" y="2785596"/>
                <a:ext cx="763693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86334E-1170-4097-B3D0-5EB8C41D2CB5}"/>
                </a:ext>
              </a:extLst>
            </p:cNvPr>
            <p:cNvSpPr/>
            <p:nvPr/>
          </p:nvSpPr>
          <p:spPr>
            <a:xfrm>
              <a:off x="295479" y="1041705"/>
              <a:ext cx="2032682" cy="966921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B8B83D-BEC5-43A6-BF4E-01BA5321D04C}"/>
                </a:ext>
              </a:extLst>
            </p:cNvPr>
            <p:cNvSpPr/>
            <p:nvPr/>
          </p:nvSpPr>
          <p:spPr>
            <a:xfrm>
              <a:off x="295479" y="2046707"/>
              <a:ext cx="2014283" cy="823301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E3FEEC-796B-4B21-ADBC-627DAEC1F121}"/>
                </a:ext>
              </a:extLst>
            </p:cNvPr>
            <p:cNvSpPr txBox="1"/>
            <p:nvPr/>
          </p:nvSpPr>
          <p:spPr>
            <a:xfrm>
              <a:off x="328728" y="1081454"/>
              <a:ext cx="1906093" cy="933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Body Electronics, </a:t>
              </a: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Embedded systems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Digital vehicle architecture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Infotainment &amp; Connectivity</a:t>
              </a:r>
              <a:endParaRPr lang="en-IN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de-DE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Powertrain Systems , Test &amp; HIL Validation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de-DE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ADAS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82FE1A-C4B6-4945-AE9E-F924DEC34673}"/>
                </a:ext>
              </a:extLst>
            </p:cNvPr>
            <p:cNvSpPr txBox="1"/>
            <p:nvPr/>
          </p:nvSpPr>
          <p:spPr>
            <a:xfrm>
              <a:off x="328728" y="2072354"/>
              <a:ext cx="1809725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AUTOSAR Tool Chain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AUTOSAR IP – ETHERNET STACK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MATLAB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HMI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V&amp;V Tool Chains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DB9825-CC17-402C-B04F-375AC965EEDE}"/>
                </a:ext>
              </a:extLst>
            </p:cNvPr>
            <p:cNvSpPr/>
            <p:nvPr/>
          </p:nvSpPr>
          <p:spPr>
            <a:xfrm>
              <a:off x="4896608" y="4269778"/>
              <a:ext cx="1645204" cy="93335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8123440-828F-45BF-9F0E-33D559E2AFEE}"/>
                </a:ext>
              </a:extLst>
            </p:cNvPr>
            <p:cNvSpPr/>
            <p:nvPr/>
          </p:nvSpPr>
          <p:spPr>
            <a:xfrm>
              <a:off x="2340207" y="4290014"/>
              <a:ext cx="1640068" cy="92627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111691-4719-4860-A581-7F31E1E9F818}"/>
                </a:ext>
              </a:extLst>
            </p:cNvPr>
            <p:cNvGrpSpPr/>
            <p:nvPr/>
          </p:nvGrpSpPr>
          <p:grpSpPr>
            <a:xfrm>
              <a:off x="3799057" y="4390574"/>
              <a:ext cx="1267255" cy="415246"/>
              <a:chOff x="3799057" y="4390574"/>
              <a:chExt cx="1267255" cy="415246"/>
            </a:xfrm>
          </p:grpSpPr>
          <p:sp>
            <p:nvSpPr>
              <p:cNvPr id="96" name="Rectangle 4">
                <a:extLst>
                  <a:ext uri="{FF2B5EF4-FFF2-40B4-BE49-F238E27FC236}">
                    <a16:creationId xmlns:a16="http://schemas.microsoft.com/office/drawing/2014/main" id="{55346193-65A5-46B4-BEE4-BF285340CFAA}"/>
                  </a:ext>
                </a:extLst>
              </p:cNvPr>
              <p:cNvSpPr/>
              <p:nvPr/>
            </p:nvSpPr>
            <p:spPr>
              <a:xfrm flipH="1">
                <a:off x="3799057" y="4390574"/>
                <a:ext cx="558628" cy="408228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7" name="Rectangle 4">
                <a:extLst>
                  <a:ext uri="{FF2B5EF4-FFF2-40B4-BE49-F238E27FC236}">
                    <a16:creationId xmlns:a16="http://schemas.microsoft.com/office/drawing/2014/main" id="{B51CC480-E3CC-453B-86CF-E87FA284BA09}"/>
                  </a:ext>
                </a:extLst>
              </p:cNvPr>
              <p:cNvSpPr/>
              <p:nvPr/>
            </p:nvSpPr>
            <p:spPr>
              <a:xfrm>
                <a:off x="4507324" y="4397329"/>
                <a:ext cx="558988" cy="408491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6197BC-936F-465E-84BE-DCDA51892133}"/>
                </a:ext>
              </a:extLst>
            </p:cNvPr>
            <p:cNvSpPr/>
            <p:nvPr/>
          </p:nvSpPr>
          <p:spPr>
            <a:xfrm>
              <a:off x="2300176" y="4374495"/>
              <a:ext cx="166759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Clinical Data Management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Regulatory Affairs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Quality Management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Pharmacovigilance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Drug Safety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39A451E-B61A-48B4-8A2D-2188009C940F}"/>
                </a:ext>
              </a:extLst>
            </p:cNvPr>
            <p:cNvSpPr/>
            <p:nvPr/>
          </p:nvSpPr>
          <p:spPr>
            <a:xfrm>
              <a:off x="5078815" y="4306253"/>
              <a:ext cx="171056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Blockchain powered Clinical Trials Adjudication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Biostatistics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Statistical Programming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Quality &amp; Regulatory Management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0D9140C-7CCA-4C7C-8B4A-D05485DF952F}"/>
                </a:ext>
              </a:extLst>
            </p:cNvPr>
            <p:cNvSpPr/>
            <p:nvPr/>
          </p:nvSpPr>
          <p:spPr>
            <a:xfrm>
              <a:off x="295479" y="2967114"/>
              <a:ext cx="1934628" cy="759427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489156-A190-4AB0-94FE-160587443B82}"/>
                </a:ext>
              </a:extLst>
            </p:cNvPr>
            <p:cNvSpPr/>
            <p:nvPr/>
          </p:nvSpPr>
          <p:spPr>
            <a:xfrm>
              <a:off x="295479" y="3859649"/>
              <a:ext cx="1934628" cy="100985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AF8352-9A72-4BFB-BEB3-B6989956F197}"/>
                </a:ext>
              </a:extLst>
            </p:cNvPr>
            <p:cNvSpPr/>
            <p:nvPr/>
          </p:nvSpPr>
          <p:spPr>
            <a:xfrm>
              <a:off x="328727" y="3930789"/>
              <a:ext cx="1819303" cy="933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SDN, VNF/NFV Development &amp; Customization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Telco Cloud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Cloud Automation &amp; Orchestration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5G Networks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Protocol Testing &amp; Automation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04CEC93-1D7D-4D78-8E73-39991D6DE9C7}"/>
                </a:ext>
              </a:extLst>
            </p:cNvPr>
            <p:cNvSpPr/>
            <p:nvPr/>
          </p:nvSpPr>
          <p:spPr>
            <a:xfrm>
              <a:off x="328728" y="3031356"/>
              <a:ext cx="1739543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OSS/BSS Apps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Billing &amp; Chargeback self service 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Edge Cloud</a:t>
              </a:r>
            </a:p>
            <a:p>
              <a:pPr marL="108000" indent="-108000" algn="l" defTabSz="685800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Multi Domain Test Orchestrator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0D805A4-82D6-48F1-A80B-154536081ADE}"/>
                </a:ext>
              </a:extLst>
            </p:cNvPr>
            <p:cNvGrpSpPr/>
            <p:nvPr/>
          </p:nvGrpSpPr>
          <p:grpSpPr>
            <a:xfrm>
              <a:off x="2271463" y="3298294"/>
              <a:ext cx="725554" cy="838628"/>
              <a:chOff x="2271463" y="3298294"/>
              <a:chExt cx="725554" cy="838628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448E75C-E449-4604-A4A2-07D3F49F3B72}"/>
                  </a:ext>
                </a:extLst>
              </p:cNvPr>
              <p:cNvCxnSpPr/>
              <p:nvPr/>
            </p:nvCxnSpPr>
            <p:spPr>
              <a:xfrm>
                <a:off x="2424247" y="3522652"/>
                <a:ext cx="57277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4">
                <a:extLst>
                  <a:ext uri="{FF2B5EF4-FFF2-40B4-BE49-F238E27FC236}">
                    <a16:creationId xmlns:a16="http://schemas.microsoft.com/office/drawing/2014/main" id="{4148D4FE-7A69-4FF2-A74F-05734DE1CD4E}"/>
                  </a:ext>
                </a:extLst>
              </p:cNvPr>
              <p:cNvSpPr/>
              <p:nvPr/>
            </p:nvSpPr>
            <p:spPr>
              <a:xfrm rot="10800000">
                <a:off x="2271463" y="3298294"/>
                <a:ext cx="148871" cy="838628"/>
              </a:xfrm>
              <a:custGeom>
                <a:avLst/>
                <a:gdLst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8389 w 598389"/>
                  <a:gd name="connsiteY2" fmla="*/ 1118171 h 1118171"/>
                  <a:gd name="connsiteX3" fmla="*/ 0 w 598389"/>
                  <a:gd name="connsiteY3" fmla="*/ 1118171 h 1118171"/>
                  <a:gd name="connsiteX4" fmla="*/ 0 w 598389"/>
                  <a:gd name="connsiteY4" fmla="*/ 0 h 1118171"/>
                  <a:gd name="connsiteX0" fmla="*/ 0 w 598389"/>
                  <a:gd name="connsiteY0" fmla="*/ 0 h 1118171"/>
                  <a:gd name="connsiteX1" fmla="*/ 598389 w 598389"/>
                  <a:gd name="connsiteY1" fmla="*/ 0 h 1118171"/>
                  <a:gd name="connsiteX2" fmla="*/ 590040 w 598389"/>
                  <a:gd name="connsiteY2" fmla="*/ 510902 h 1118171"/>
                  <a:gd name="connsiteX3" fmla="*/ 598389 w 598389"/>
                  <a:gd name="connsiteY3" fmla="*/ 1118171 h 1118171"/>
                  <a:gd name="connsiteX4" fmla="*/ 0 w 598389"/>
                  <a:gd name="connsiteY4" fmla="*/ 1118171 h 1118171"/>
                  <a:gd name="connsiteX5" fmla="*/ 0 w 598389"/>
                  <a:gd name="connsiteY5" fmla="*/ 0 h 1118171"/>
                  <a:gd name="connsiteX0" fmla="*/ 590040 w 681480"/>
                  <a:gd name="connsiteY0" fmla="*/ 510902 h 1118171"/>
                  <a:gd name="connsiteX1" fmla="*/ 598389 w 681480"/>
                  <a:gd name="connsiteY1" fmla="*/ 1118171 h 1118171"/>
                  <a:gd name="connsiteX2" fmla="*/ 0 w 681480"/>
                  <a:gd name="connsiteY2" fmla="*/ 1118171 h 1118171"/>
                  <a:gd name="connsiteX3" fmla="*/ 0 w 681480"/>
                  <a:gd name="connsiteY3" fmla="*/ 0 h 1118171"/>
                  <a:gd name="connsiteX4" fmla="*/ 598389 w 681480"/>
                  <a:gd name="connsiteY4" fmla="*/ 0 h 1118171"/>
                  <a:gd name="connsiteX5" fmla="*/ 681480 w 681480"/>
                  <a:gd name="connsiteY5" fmla="*/ 602342 h 1118171"/>
                  <a:gd name="connsiteX0" fmla="*/ 590040 w 598389"/>
                  <a:gd name="connsiteY0" fmla="*/ 510902 h 1118171"/>
                  <a:gd name="connsiteX1" fmla="*/ 598389 w 598389"/>
                  <a:gd name="connsiteY1" fmla="*/ 1118171 h 1118171"/>
                  <a:gd name="connsiteX2" fmla="*/ 0 w 598389"/>
                  <a:gd name="connsiteY2" fmla="*/ 1118171 h 1118171"/>
                  <a:gd name="connsiteX3" fmla="*/ 0 w 598389"/>
                  <a:gd name="connsiteY3" fmla="*/ 0 h 1118171"/>
                  <a:gd name="connsiteX4" fmla="*/ 598389 w 598389"/>
                  <a:gd name="connsiteY4" fmla="*/ 0 h 1118171"/>
                  <a:gd name="connsiteX0" fmla="*/ 598389 w 598389"/>
                  <a:gd name="connsiteY0" fmla="*/ 1118171 h 1118171"/>
                  <a:gd name="connsiteX1" fmla="*/ 0 w 598389"/>
                  <a:gd name="connsiteY1" fmla="*/ 1118171 h 1118171"/>
                  <a:gd name="connsiteX2" fmla="*/ 0 w 598389"/>
                  <a:gd name="connsiteY2" fmla="*/ 0 h 1118171"/>
                  <a:gd name="connsiteX3" fmla="*/ 598389 w 598389"/>
                  <a:gd name="connsiteY3" fmla="*/ 0 h 111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389" h="1118171">
                    <a:moveTo>
                      <a:pt x="598389" y="1118171"/>
                    </a:moveTo>
                    <a:lnTo>
                      <a:pt x="0" y="1118171"/>
                    </a:lnTo>
                    <a:lnTo>
                      <a:pt x="0" y="0"/>
                    </a:lnTo>
                    <a:lnTo>
                      <a:pt x="598389" y="0"/>
                    </a:lnTo>
                  </a:path>
                </a:pathLst>
              </a:custGeom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8C2B0FE-23A4-47D4-8D85-4ADD5D9D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932" y="3741475"/>
              <a:ext cx="763503" cy="751469"/>
            </a:xfrm>
            <a:custGeom>
              <a:avLst/>
              <a:gdLst>
                <a:gd name="T0" fmla="*/ 482 w 953"/>
                <a:gd name="T1" fmla="*/ 0 h 954"/>
                <a:gd name="T2" fmla="*/ 543 w 953"/>
                <a:gd name="T3" fmla="*/ 4 h 954"/>
                <a:gd name="T4" fmla="*/ 600 w 953"/>
                <a:gd name="T5" fmla="*/ 15 h 954"/>
                <a:gd name="T6" fmla="*/ 654 w 953"/>
                <a:gd name="T7" fmla="*/ 34 h 954"/>
                <a:gd name="T8" fmla="*/ 706 w 953"/>
                <a:gd name="T9" fmla="*/ 59 h 954"/>
                <a:gd name="T10" fmla="*/ 753 w 953"/>
                <a:gd name="T11" fmla="*/ 89 h 954"/>
                <a:gd name="T12" fmla="*/ 798 w 953"/>
                <a:gd name="T13" fmla="*/ 124 h 954"/>
                <a:gd name="T14" fmla="*/ 837 w 953"/>
                <a:gd name="T15" fmla="*/ 165 h 954"/>
                <a:gd name="T16" fmla="*/ 871 w 953"/>
                <a:gd name="T17" fmla="*/ 209 h 954"/>
                <a:gd name="T18" fmla="*/ 900 w 953"/>
                <a:gd name="T19" fmla="*/ 258 h 954"/>
                <a:gd name="T20" fmla="*/ 923 w 953"/>
                <a:gd name="T21" fmla="*/ 310 h 954"/>
                <a:gd name="T22" fmla="*/ 940 w 953"/>
                <a:gd name="T23" fmla="*/ 365 h 954"/>
                <a:gd name="T24" fmla="*/ 951 w 953"/>
                <a:gd name="T25" fmla="*/ 423 h 954"/>
                <a:gd name="T26" fmla="*/ 953 w 953"/>
                <a:gd name="T27" fmla="*/ 483 h 954"/>
                <a:gd name="T28" fmla="*/ 950 w 953"/>
                <a:gd name="T29" fmla="*/ 543 h 954"/>
                <a:gd name="T30" fmla="*/ 938 w 953"/>
                <a:gd name="T31" fmla="*/ 599 h 954"/>
                <a:gd name="T32" fmla="*/ 919 w 953"/>
                <a:gd name="T33" fmla="*/ 654 h 954"/>
                <a:gd name="T34" fmla="*/ 895 w 953"/>
                <a:gd name="T35" fmla="*/ 707 h 954"/>
                <a:gd name="T36" fmla="*/ 864 w 953"/>
                <a:gd name="T37" fmla="*/ 754 h 954"/>
                <a:gd name="T38" fmla="*/ 829 w 953"/>
                <a:gd name="T39" fmla="*/ 798 h 954"/>
                <a:gd name="T40" fmla="*/ 789 w 953"/>
                <a:gd name="T41" fmla="*/ 837 h 954"/>
                <a:gd name="T42" fmla="*/ 744 w 953"/>
                <a:gd name="T43" fmla="*/ 872 h 954"/>
                <a:gd name="T44" fmla="*/ 696 w 953"/>
                <a:gd name="T45" fmla="*/ 900 h 954"/>
                <a:gd name="T46" fmla="*/ 643 w 953"/>
                <a:gd name="T47" fmla="*/ 924 h 954"/>
                <a:gd name="T48" fmla="*/ 588 w 953"/>
                <a:gd name="T49" fmla="*/ 941 h 954"/>
                <a:gd name="T50" fmla="*/ 531 w 953"/>
                <a:gd name="T51" fmla="*/ 951 h 954"/>
                <a:gd name="T52" fmla="*/ 471 w 953"/>
                <a:gd name="T53" fmla="*/ 954 h 954"/>
                <a:gd name="T54" fmla="*/ 410 w 953"/>
                <a:gd name="T55" fmla="*/ 950 h 954"/>
                <a:gd name="T56" fmla="*/ 353 w 953"/>
                <a:gd name="T57" fmla="*/ 938 h 954"/>
                <a:gd name="T58" fmla="*/ 298 w 953"/>
                <a:gd name="T59" fmla="*/ 920 h 954"/>
                <a:gd name="T60" fmla="*/ 247 w 953"/>
                <a:gd name="T61" fmla="*/ 895 h 954"/>
                <a:gd name="T62" fmla="*/ 199 w 953"/>
                <a:gd name="T63" fmla="*/ 865 h 954"/>
                <a:gd name="T64" fmla="*/ 155 w 953"/>
                <a:gd name="T65" fmla="*/ 830 h 954"/>
                <a:gd name="T66" fmla="*/ 116 w 953"/>
                <a:gd name="T67" fmla="*/ 789 h 954"/>
                <a:gd name="T68" fmla="*/ 82 w 953"/>
                <a:gd name="T69" fmla="*/ 745 h 954"/>
                <a:gd name="T70" fmla="*/ 52 w 953"/>
                <a:gd name="T71" fmla="*/ 696 h 954"/>
                <a:gd name="T72" fmla="*/ 30 w 953"/>
                <a:gd name="T73" fmla="*/ 644 h 954"/>
                <a:gd name="T74" fmla="*/ 13 w 953"/>
                <a:gd name="T75" fmla="*/ 589 h 954"/>
                <a:gd name="T76" fmla="*/ 2 w 953"/>
                <a:gd name="T77" fmla="*/ 531 h 954"/>
                <a:gd name="T78" fmla="*/ 0 w 953"/>
                <a:gd name="T79" fmla="*/ 471 h 954"/>
                <a:gd name="T80" fmla="*/ 4 w 953"/>
                <a:gd name="T81" fmla="*/ 411 h 954"/>
                <a:gd name="T82" fmla="*/ 15 w 953"/>
                <a:gd name="T83" fmla="*/ 353 h 954"/>
                <a:gd name="T84" fmla="*/ 34 w 953"/>
                <a:gd name="T85" fmla="*/ 298 h 954"/>
                <a:gd name="T86" fmla="*/ 59 w 953"/>
                <a:gd name="T87" fmla="*/ 247 h 954"/>
                <a:gd name="T88" fmla="*/ 89 w 953"/>
                <a:gd name="T89" fmla="*/ 199 h 954"/>
                <a:gd name="T90" fmla="*/ 124 w 953"/>
                <a:gd name="T91" fmla="*/ 155 h 954"/>
                <a:gd name="T92" fmla="*/ 165 w 953"/>
                <a:gd name="T93" fmla="*/ 116 h 954"/>
                <a:gd name="T94" fmla="*/ 209 w 953"/>
                <a:gd name="T95" fmla="*/ 81 h 954"/>
                <a:gd name="T96" fmla="*/ 257 w 953"/>
                <a:gd name="T97" fmla="*/ 52 h 954"/>
                <a:gd name="T98" fmla="*/ 310 w 953"/>
                <a:gd name="T99" fmla="*/ 30 h 954"/>
                <a:gd name="T100" fmla="*/ 365 w 953"/>
                <a:gd name="T101" fmla="*/ 13 h 954"/>
                <a:gd name="T102" fmla="*/ 422 w 953"/>
                <a:gd name="T103" fmla="*/ 2 h 954"/>
                <a:gd name="T104" fmla="*/ 482 w 953"/>
                <a:gd name="T105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3" h="954">
                  <a:moveTo>
                    <a:pt x="482" y="0"/>
                  </a:moveTo>
                  <a:lnTo>
                    <a:pt x="543" y="4"/>
                  </a:lnTo>
                  <a:lnTo>
                    <a:pt x="600" y="15"/>
                  </a:lnTo>
                  <a:lnTo>
                    <a:pt x="654" y="34"/>
                  </a:lnTo>
                  <a:lnTo>
                    <a:pt x="706" y="59"/>
                  </a:lnTo>
                  <a:lnTo>
                    <a:pt x="753" y="89"/>
                  </a:lnTo>
                  <a:lnTo>
                    <a:pt x="798" y="124"/>
                  </a:lnTo>
                  <a:lnTo>
                    <a:pt x="837" y="165"/>
                  </a:lnTo>
                  <a:lnTo>
                    <a:pt x="871" y="209"/>
                  </a:lnTo>
                  <a:lnTo>
                    <a:pt x="900" y="258"/>
                  </a:lnTo>
                  <a:lnTo>
                    <a:pt x="923" y="310"/>
                  </a:lnTo>
                  <a:lnTo>
                    <a:pt x="940" y="365"/>
                  </a:lnTo>
                  <a:lnTo>
                    <a:pt x="951" y="423"/>
                  </a:lnTo>
                  <a:lnTo>
                    <a:pt x="953" y="483"/>
                  </a:lnTo>
                  <a:lnTo>
                    <a:pt x="950" y="543"/>
                  </a:lnTo>
                  <a:lnTo>
                    <a:pt x="938" y="599"/>
                  </a:lnTo>
                  <a:lnTo>
                    <a:pt x="919" y="654"/>
                  </a:lnTo>
                  <a:lnTo>
                    <a:pt x="895" y="707"/>
                  </a:lnTo>
                  <a:lnTo>
                    <a:pt x="864" y="754"/>
                  </a:lnTo>
                  <a:lnTo>
                    <a:pt x="829" y="798"/>
                  </a:lnTo>
                  <a:lnTo>
                    <a:pt x="789" y="837"/>
                  </a:lnTo>
                  <a:lnTo>
                    <a:pt x="744" y="872"/>
                  </a:lnTo>
                  <a:lnTo>
                    <a:pt x="696" y="900"/>
                  </a:lnTo>
                  <a:lnTo>
                    <a:pt x="643" y="924"/>
                  </a:lnTo>
                  <a:lnTo>
                    <a:pt x="588" y="941"/>
                  </a:lnTo>
                  <a:lnTo>
                    <a:pt x="531" y="951"/>
                  </a:lnTo>
                  <a:lnTo>
                    <a:pt x="471" y="954"/>
                  </a:lnTo>
                  <a:lnTo>
                    <a:pt x="410" y="950"/>
                  </a:lnTo>
                  <a:lnTo>
                    <a:pt x="353" y="938"/>
                  </a:lnTo>
                  <a:lnTo>
                    <a:pt x="298" y="920"/>
                  </a:lnTo>
                  <a:lnTo>
                    <a:pt x="247" y="895"/>
                  </a:lnTo>
                  <a:lnTo>
                    <a:pt x="199" y="865"/>
                  </a:lnTo>
                  <a:lnTo>
                    <a:pt x="155" y="830"/>
                  </a:lnTo>
                  <a:lnTo>
                    <a:pt x="116" y="789"/>
                  </a:lnTo>
                  <a:lnTo>
                    <a:pt x="82" y="745"/>
                  </a:lnTo>
                  <a:lnTo>
                    <a:pt x="52" y="696"/>
                  </a:lnTo>
                  <a:lnTo>
                    <a:pt x="30" y="644"/>
                  </a:lnTo>
                  <a:lnTo>
                    <a:pt x="13" y="589"/>
                  </a:lnTo>
                  <a:lnTo>
                    <a:pt x="2" y="531"/>
                  </a:lnTo>
                  <a:lnTo>
                    <a:pt x="0" y="471"/>
                  </a:lnTo>
                  <a:lnTo>
                    <a:pt x="4" y="411"/>
                  </a:lnTo>
                  <a:lnTo>
                    <a:pt x="15" y="353"/>
                  </a:lnTo>
                  <a:lnTo>
                    <a:pt x="34" y="298"/>
                  </a:lnTo>
                  <a:lnTo>
                    <a:pt x="59" y="247"/>
                  </a:lnTo>
                  <a:lnTo>
                    <a:pt x="89" y="199"/>
                  </a:lnTo>
                  <a:lnTo>
                    <a:pt x="124" y="155"/>
                  </a:lnTo>
                  <a:lnTo>
                    <a:pt x="165" y="116"/>
                  </a:lnTo>
                  <a:lnTo>
                    <a:pt x="209" y="81"/>
                  </a:lnTo>
                  <a:lnTo>
                    <a:pt x="257" y="52"/>
                  </a:lnTo>
                  <a:lnTo>
                    <a:pt x="310" y="30"/>
                  </a:lnTo>
                  <a:lnTo>
                    <a:pt x="365" y="13"/>
                  </a:lnTo>
                  <a:lnTo>
                    <a:pt x="422" y="2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8EF4B-4CF1-482D-9CDA-60BC3D44EF21}"/>
                </a:ext>
              </a:extLst>
            </p:cNvPr>
            <p:cNvSpPr txBox="1"/>
            <p:nvPr/>
          </p:nvSpPr>
          <p:spPr>
            <a:xfrm>
              <a:off x="4080663" y="4117501"/>
              <a:ext cx="71045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788" b="1" dirty="0">
                  <a:latin typeface="Calibri" panose="020F0502020204030204"/>
                </a:rPr>
                <a:t>Life Sciences</a:t>
              </a:r>
            </a:p>
          </p:txBody>
        </p:sp>
        <p:pic>
          <p:nvPicPr>
            <p:cNvPr id="73" name="Picture 14" descr="Icon Sciences #305352 - Free Icons Library">
              <a:extLst>
                <a:ext uri="{FF2B5EF4-FFF2-40B4-BE49-F238E27FC236}">
                  <a16:creationId xmlns:a16="http://schemas.microsoft.com/office/drawing/2014/main" id="{2B74FA87-3EE7-47D1-8E26-B7739F219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251" y="3786736"/>
              <a:ext cx="354197" cy="34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2" descr="Car Computer Icons Sedan Auto detailing, auto transparent ...">
              <a:extLst>
                <a:ext uri="{FF2B5EF4-FFF2-40B4-BE49-F238E27FC236}">
                  <a16:creationId xmlns:a16="http://schemas.microsoft.com/office/drawing/2014/main" id="{B2D156C5-A52C-40AD-A04D-5451464DB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545" y="1935538"/>
              <a:ext cx="286734" cy="28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E9932E-CE04-4555-B9D5-C74507BBBA45}"/>
                </a:ext>
              </a:extLst>
            </p:cNvPr>
            <p:cNvSpPr txBox="1"/>
            <p:nvPr/>
          </p:nvSpPr>
          <p:spPr>
            <a:xfrm>
              <a:off x="3504169" y="2057688"/>
              <a:ext cx="1886022" cy="157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>
                      <a:lumMod val="50000"/>
                    </a:schemeClr>
                  </a:solidFill>
                </a:rPr>
                <a:t>Customer Experience 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Strategy &amp; Consulting</a:t>
              </a:r>
            </a:p>
            <a:p>
              <a:pPr algn="ctr"/>
              <a:r>
                <a:rPr lang="en-US" sz="900" dirty="0">
                  <a:solidFill>
                    <a:schemeClr val="accent1">
                      <a:lumMod val="50000"/>
                    </a:schemeClr>
                  </a:solidFill>
                </a:rPr>
                <a:t>Mobility, Portal &amp; Content </a:t>
              </a: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Digital Marketing</a:t>
              </a:r>
            </a:p>
            <a:p>
              <a:pPr algn="ctr"/>
              <a:r>
                <a:rPr lang="en-US" sz="900" dirty="0">
                  <a:solidFill>
                    <a:schemeClr val="accent1">
                      <a:lumMod val="50000"/>
                    </a:schemeClr>
                  </a:solidFill>
                </a:rPr>
                <a:t>Enterprise Product Engineering</a:t>
              </a:r>
            </a:p>
            <a:p>
              <a:pPr algn="ctr">
                <a:spcAft>
                  <a:spcPts val="200"/>
                </a:spcAft>
              </a:pPr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Automation</a:t>
              </a:r>
            </a:p>
            <a:p>
              <a:pPr algn="ctr">
                <a:spcAft>
                  <a:spcPts val="200"/>
                </a:spcAft>
              </a:pPr>
              <a:r>
                <a:rPr lang="en-US" sz="900" dirty="0">
                  <a:solidFill>
                    <a:schemeClr val="accent1">
                      <a:lumMod val="50000"/>
                    </a:schemeClr>
                  </a:solidFill>
                </a:rPr>
                <a:t>Cloud Migration &amp; Services</a:t>
              </a:r>
            </a:p>
            <a:p>
              <a:pPr algn="ctr">
                <a:spcAft>
                  <a:spcPts val="200"/>
                </a:spcAft>
              </a:pPr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Big Data, AI &amp; Analytics</a:t>
              </a:r>
            </a:p>
            <a:p>
              <a:pPr algn="ctr">
                <a:spcAft>
                  <a:spcPts val="200"/>
                </a:spcAft>
              </a:pPr>
              <a:r>
                <a:rPr lang="en-US" sz="900" dirty="0">
                  <a:solidFill>
                    <a:schemeClr val="accent1">
                      <a:lumMod val="50000"/>
                    </a:schemeClr>
                  </a:solidFill>
                </a:rPr>
                <a:t>Managed IT &amp; </a:t>
              </a:r>
              <a:r>
                <a:rPr lang="en-IN" sz="900" dirty="0">
                  <a:solidFill>
                    <a:schemeClr val="accent1">
                      <a:lumMod val="50000"/>
                    </a:schemeClr>
                  </a:solidFill>
                </a:rPr>
                <a:t>Infrastructure</a:t>
              </a:r>
              <a:endParaRPr lang="en-US" sz="9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>
                <a:spcAft>
                  <a:spcPts val="200"/>
                </a:spcAft>
              </a:pPr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Professional Services</a:t>
              </a: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BBE894FE-6DA6-49C0-A9E6-5416B866D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532" y="1192324"/>
              <a:ext cx="764304" cy="751469"/>
            </a:xfrm>
            <a:custGeom>
              <a:avLst/>
              <a:gdLst>
                <a:gd name="T0" fmla="*/ 478 w 954"/>
                <a:gd name="T1" fmla="*/ 0 h 954"/>
                <a:gd name="T2" fmla="*/ 537 w 954"/>
                <a:gd name="T3" fmla="*/ 3 h 954"/>
                <a:gd name="T4" fmla="*/ 596 w 954"/>
                <a:gd name="T5" fmla="*/ 14 h 954"/>
                <a:gd name="T6" fmla="*/ 651 w 954"/>
                <a:gd name="T7" fmla="*/ 31 h 954"/>
                <a:gd name="T8" fmla="*/ 702 w 954"/>
                <a:gd name="T9" fmla="*/ 55 h 954"/>
                <a:gd name="T10" fmla="*/ 750 w 954"/>
                <a:gd name="T11" fmla="*/ 85 h 954"/>
                <a:gd name="T12" fmla="*/ 795 w 954"/>
                <a:gd name="T13" fmla="*/ 120 h 954"/>
                <a:gd name="T14" fmla="*/ 834 w 954"/>
                <a:gd name="T15" fmla="*/ 159 h 954"/>
                <a:gd name="T16" fmla="*/ 869 w 954"/>
                <a:gd name="T17" fmla="*/ 204 h 954"/>
                <a:gd name="T18" fmla="*/ 899 w 954"/>
                <a:gd name="T19" fmla="*/ 252 h 954"/>
                <a:gd name="T20" fmla="*/ 923 w 954"/>
                <a:gd name="T21" fmla="*/ 305 h 954"/>
                <a:gd name="T22" fmla="*/ 940 w 954"/>
                <a:gd name="T23" fmla="*/ 360 h 954"/>
                <a:gd name="T24" fmla="*/ 952 w 954"/>
                <a:gd name="T25" fmla="*/ 417 h 954"/>
                <a:gd name="T26" fmla="*/ 954 w 954"/>
                <a:gd name="T27" fmla="*/ 476 h 954"/>
                <a:gd name="T28" fmla="*/ 952 w 954"/>
                <a:gd name="T29" fmla="*/ 536 h 954"/>
                <a:gd name="T30" fmla="*/ 940 w 954"/>
                <a:gd name="T31" fmla="*/ 594 h 954"/>
                <a:gd name="T32" fmla="*/ 923 w 954"/>
                <a:gd name="T33" fmla="*/ 649 h 954"/>
                <a:gd name="T34" fmla="*/ 899 w 954"/>
                <a:gd name="T35" fmla="*/ 701 h 954"/>
                <a:gd name="T36" fmla="*/ 869 w 954"/>
                <a:gd name="T37" fmla="*/ 750 h 954"/>
                <a:gd name="T38" fmla="*/ 834 w 954"/>
                <a:gd name="T39" fmla="*/ 794 h 954"/>
                <a:gd name="T40" fmla="*/ 795 w 954"/>
                <a:gd name="T41" fmla="*/ 833 h 954"/>
                <a:gd name="T42" fmla="*/ 750 w 954"/>
                <a:gd name="T43" fmla="*/ 869 h 954"/>
                <a:gd name="T44" fmla="*/ 702 w 954"/>
                <a:gd name="T45" fmla="*/ 898 h 954"/>
                <a:gd name="T46" fmla="*/ 651 w 954"/>
                <a:gd name="T47" fmla="*/ 922 h 954"/>
                <a:gd name="T48" fmla="*/ 596 w 954"/>
                <a:gd name="T49" fmla="*/ 939 h 954"/>
                <a:gd name="T50" fmla="*/ 537 w 954"/>
                <a:gd name="T51" fmla="*/ 950 h 954"/>
                <a:gd name="T52" fmla="*/ 478 w 954"/>
                <a:gd name="T53" fmla="*/ 954 h 954"/>
                <a:gd name="T54" fmla="*/ 418 w 954"/>
                <a:gd name="T55" fmla="*/ 950 h 954"/>
                <a:gd name="T56" fmla="*/ 360 w 954"/>
                <a:gd name="T57" fmla="*/ 939 h 954"/>
                <a:gd name="T58" fmla="*/ 305 w 954"/>
                <a:gd name="T59" fmla="*/ 922 h 954"/>
                <a:gd name="T60" fmla="*/ 253 w 954"/>
                <a:gd name="T61" fmla="*/ 898 h 954"/>
                <a:gd name="T62" fmla="*/ 204 w 954"/>
                <a:gd name="T63" fmla="*/ 869 h 954"/>
                <a:gd name="T64" fmla="*/ 161 w 954"/>
                <a:gd name="T65" fmla="*/ 833 h 954"/>
                <a:gd name="T66" fmla="*/ 121 w 954"/>
                <a:gd name="T67" fmla="*/ 794 h 954"/>
                <a:gd name="T68" fmla="*/ 85 w 954"/>
                <a:gd name="T69" fmla="*/ 750 h 954"/>
                <a:gd name="T70" fmla="*/ 57 w 954"/>
                <a:gd name="T71" fmla="*/ 701 h 954"/>
                <a:gd name="T72" fmla="*/ 33 w 954"/>
                <a:gd name="T73" fmla="*/ 649 h 954"/>
                <a:gd name="T74" fmla="*/ 15 w 954"/>
                <a:gd name="T75" fmla="*/ 594 h 954"/>
                <a:gd name="T76" fmla="*/ 4 w 954"/>
                <a:gd name="T77" fmla="*/ 536 h 954"/>
                <a:gd name="T78" fmla="*/ 0 w 954"/>
                <a:gd name="T79" fmla="*/ 476 h 954"/>
                <a:gd name="T80" fmla="*/ 4 w 954"/>
                <a:gd name="T81" fmla="*/ 417 h 954"/>
                <a:gd name="T82" fmla="*/ 15 w 954"/>
                <a:gd name="T83" fmla="*/ 360 h 954"/>
                <a:gd name="T84" fmla="*/ 33 w 954"/>
                <a:gd name="T85" fmla="*/ 305 h 954"/>
                <a:gd name="T86" fmla="*/ 57 w 954"/>
                <a:gd name="T87" fmla="*/ 252 h 954"/>
                <a:gd name="T88" fmla="*/ 85 w 954"/>
                <a:gd name="T89" fmla="*/ 204 h 954"/>
                <a:gd name="T90" fmla="*/ 121 w 954"/>
                <a:gd name="T91" fmla="*/ 159 h 954"/>
                <a:gd name="T92" fmla="*/ 161 w 954"/>
                <a:gd name="T93" fmla="*/ 120 h 954"/>
                <a:gd name="T94" fmla="*/ 204 w 954"/>
                <a:gd name="T95" fmla="*/ 85 h 954"/>
                <a:gd name="T96" fmla="*/ 253 w 954"/>
                <a:gd name="T97" fmla="*/ 55 h 954"/>
                <a:gd name="T98" fmla="*/ 305 w 954"/>
                <a:gd name="T99" fmla="*/ 31 h 954"/>
                <a:gd name="T100" fmla="*/ 360 w 954"/>
                <a:gd name="T101" fmla="*/ 14 h 954"/>
                <a:gd name="T102" fmla="*/ 418 w 954"/>
                <a:gd name="T103" fmla="*/ 3 h 954"/>
                <a:gd name="T104" fmla="*/ 478 w 954"/>
                <a:gd name="T105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4" h="954">
                  <a:moveTo>
                    <a:pt x="478" y="0"/>
                  </a:moveTo>
                  <a:lnTo>
                    <a:pt x="537" y="3"/>
                  </a:lnTo>
                  <a:lnTo>
                    <a:pt x="596" y="14"/>
                  </a:lnTo>
                  <a:lnTo>
                    <a:pt x="651" y="31"/>
                  </a:lnTo>
                  <a:lnTo>
                    <a:pt x="702" y="55"/>
                  </a:lnTo>
                  <a:lnTo>
                    <a:pt x="750" y="85"/>
                  </a:lnTo>
                  <a:lnTo>
                    <a:pt x="795" y="120"/>
                  </a:lnTo>
                  <a:lnTo>
                    <a:pt x="834" y="159"/>
                  </a:lnTo>
                  <a:lnTo>
                    <a:pt x="869" y="204"/>
                  </a:lnTo>
                  <a:lnTo>
                    <a:pt x="899" y="252"/>
                  </a:lnTo>
                  <a:lnTo>
                    <a:pt x="923" y="305"/>
                  </a:lnTo>
                  <a:lnTo>
                    <a:pt x="940" y="360"/>
                  </a:lnTo>
                  <a:lnTo>
                    <a:pt x="952" y="417"/>
                  </a:lnTo>
                  <a:lnTo>
                    <a:pt x="954" y="476"/>
                  </a:lnTo>
                  <a:lnTo>
                    <a:pt x="952" y="536"/>
                  </a:lnTo>
                  <a:lnTo>
                    <a:pt x="940" y="594"/>
                  </a:lnTo>
                  <a:lnTo>
                    <a:pt x="923" y="649"/>
                  </a:lnTo>
                  <a:lnTo>
                    <a:pt x="899" y="701"/>
                  </a:lnTo>
                  <a:lnTo>
                    <a:pt x="869" y="750"/>
                  </a:lnTo>
                  <a:lnTo>
                    <a:pt x="834" y="794"/>
                  </a:lnTo>
                  <a:lnTo>
                    <a:pt x="795" y="833"/>
                  </a:lnTo>
                  <a:lnTo>
                    <a:pt x="750" y="869"/>
                  </a:lnTo>
                  <a:lnTo>
                    <a:pt x="702" y="898"/>
                  </a:lnTo>
                  <a:lnTo>
                    <a:pt x="651" y="922"/>
                  </a:lnTo>
                  <a:lnTo>
                    <a:pt x="596" y="939"/>
                  </a:lnTo>
                  <a:lnTo>
                    <a:pt x="537" y="950"/>
                  </a:lnTo>
                  <a:lnTo>
                    <a:pt x="478" y="954"/>
                  </a:lnTo>
                  <a:lnTo>
                    <a:pt x="418" y="950"/>
                  </a:lnTo>
                  <a:lnTo>
                    <a:pt x="360" y="939"/>
                  </a:lnTo>
                  <a:lnTo>
                    <a:pt x="305" y="922"/>
                  </a:lnTo>
                  <a:lnTo>
                    <a:pt x="253" y="898"/>
                  </a:lnTo>
                  <a:lnTo>
                    <a:pt x="204" y="869"/>
                  </a:lnTo>
                  <a:lnTo>
                    <a:pt x="161" y="833"/>
                  </a:lnTo>
                  <a:lnTo>
                    <a:pt x="121" y="794"/>
                  </a:lnTo>
                  <a:lnTo>
                    <a:pt x="85" y="750"/>
                  </a:lnTo>
                  <a:lnTo>
                    <a:pt x="57" y="701"/>
                  </a:lnTo>
                  <a:lnTo>
                    <a:pt x="33" y="649"/>
                  </a:lnTo>
                  <a:lnTo>
                    <a:pt x="15" y="594"/>
                  </a:lnTo>
                  <a:lnTo>
                    <a:pt x="4" y="536"/>
                  </a:lnTo>
                  <a:lnTo>
                    <a:pt x="0" y="476"/>
                  </a:lnTo>
                  <a:lnTo>
                    <a:pt x="4" y="417"/>
                  </a:lnTo>
                  <a:lnTo>
                    <a:pt x="15" y="360"/>
                  </a:lnTo>
                  <a:lnTo>
                    <a:pt x="33" y="305"/>
                  </a:lnTo>
                  <a:lnTo>
                    <a:pt x="57" y="252"/>
                  </a:lnTo>
                  <a:lnTo>
                    <a:pt x="85" y="204"/>
                  </a:lnTo>
                  <a:lnTo>
                    <a:pt x="121" y="159"/>
                  </a:lnTo>
                  <a:lnTo>
                    <a:pt x="161" y="120"/>
                  </a:lnTo>
                  <a:lnTo>
                    <a:pt x="204" y="85"/>
                  </a:lnTo>
                  <a:lnTo>
                    <a:pt x="253" y="55"/>
                  </a:lnTo>
                  <a:lnTo>
                    <a:pt x="305" y="31"/>
                  </a:lnTo>
                  <a:lnTo>
                    <a:pt x="360" y="14"/>
                  </a:lnTo>
                  <a:lnTo>
                    <a:pt x="418" y="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651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3470D-0351-4AA6-BB47-BD34FDD2C85F}"/>
                </a:ext>
              </a:extLst>
            </p:cNvPr>
            <p:cNvSpPr txBox="1"/>
            <p:nvPr/>
          </p:nvSpPr>
          <p:spPr>
            <a:xfrm>
              <a:off x="4136412" y="1643106"/>
              <a:ext cx="64152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Healthcare</a:t>
              </a:r>
            </a:p>
          </p:txBody>
        </p:sp>
        <p:pic>
          <p:nvPicPr>
            <p:cNvPr id="80" name="Picture 79" descr="A close up of a logo&#10;&#10;Description automatically generated">
              <a:extLst>
                <a:ext uri="{FF2B5EF4-FFF2-40B4-BE49-F238E27FC236}">
                  <a16:creationId xmlns:a16="http://schemas.microsoft.com/office/drawing/2014/main" id="{A8E9C43C-3A70-46C3-82DF-C664A42F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064" y="1326358"/>
              <a:ext cx="268610" cy="283262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2613272-D7AB-4325-B6C7-2AFDAA58ECE8}"/>
                </a:ext>
              </a:extLst>
            </p:cNvPr>
            <p:cNvSpPr/>
            <p:nvPr/>
          </p:nvSpPr>
          <p:spPr>
            <a:xfrm rot="16200000">
              <a:off x="3773633" y="1080712"/>
              <a:ext cx="60412" cy="6041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BFEBC7D-9EC5-4904-AC34-5F2C409E06D1}"/>
                </a:ext>
              </a:extLst>
            </p:cNvPr>
            <p:cNvSpPr/>
            <p:nvPr/>
          </p:nvSpPr>
          <p:spPr>
            <a:xfrm rot="16200000">
              <a:off x="4996132" y="1080712"/>
              <a:ext cx="60412" cy="6041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910030-795F-4C82-BE30-FBA5516D4F83}"/>
                </a:ext>
              </a:extLst>
            </p:cNvPr>
            <p:cNvSpPr/>
            <p:nvPr/>
          </p:nvSpPr>
          <p:spPr>
            <a:xfrm rot="16200000">
              <a:off x="6650236" y="1459020"/>
              <a:ext cx="60412" cy="60412"/>
            </a:xfrm>
            <a:prstGeom prst="ellipse">
              <a:avLst/>
            </a:prstGeom>
            <a:solidFill>
              <a:srgbClr val="054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0CC7878-EE02-4C74-B6A0-53761277760B}"/>
                </a:ext>
              </a:extLst>
            </p:cNvPr>
            <p:cNvSpPr/>
            <p:nvPr/>
          </p:nvSpPr>
          <p:spPr>
            <a:xfrm rot="16200000">
              <a:off x="6650236" y="2301770"/>
              <a:ext cx="60412" cy="60412"/>
            </a:xfrm>
            <a:prstGeom prst="ellipse">
              <a:avLst/>
            </a:prstGeom>
            <a:solidFill>
              <a:srgbClr val="054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F35D16E-D224-487A-A9CF-E14645929C79}"/>
                </a:ext>
              </a:extLst>
            </p:cNvPr>
            <p:cNvSpPr/>
            <p:nvPr/>
          </p:nvSpPr>
          <p:spPr>
            <a:xfrm rot="16200000">
              <a:off x="6656586" y="3246545"/>
              <a:ext cx="60412" cy="60412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6EF7FA3-162A-41CD-912F-68A6C215A9E2}"/>
                </a:ext>
              </a:extLst>
            </p:cNvPr>
            <p:cNvSpPr/>
            <p:nvPr/>
          </p:nvSpPr>
          <p:spPr>
            <a:xfrm rot="16200000">
              <a:off x="6656586" y="4089295"/>
              <a:ext cx="60412" cy="60412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1AD0A2E-B782-4BB4-B636-3554C1C6EF97}"/>
                </a:ext>
              </a:extLst>
            </p:cNvPr>
            <p:cNvSpPr/>
            <p:nvPr/>
          </p:nvSpPr>
          <p:spPr>
            <a:xfrm rot="16200000">
              <a:off x="3773633" y="4767612"/>
              <a:ext cx="60412" cy="60412"/>
            </a:xfrm>
            <a:prstGeom prst="ellipse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D3DD3B-C93C-472B-AF36-37412C327F51}"/>
                </a:ext>
              </a:extLst>
            </p:cNvPr>
            <p:cNvSpPr/>
            <p:nvPr/>
          </p:nvSpPr>
          <p:spPr>
            <a:xfrm rot="16200000">
              <a:off x="5031749" y="4775145"/>
              <a:ext cx="60412" cy="60412"/>
            </a:xfrm>
            <a:prstGeom prst="ellipse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B882E9A-FB3F-42BD-97FB-8315DD2702C1}"/>
                </a:ext>
              </a:extLst>
            </p:cNvPr>
            <p:cNvSpPr/>
            <p:nvPr/>
          </p:nvSpPr>
          <p:spPr>
            <a:xfrm rot="16200000">
              <a:off x="2230478" y="1585869"/>
              <a:ext cx="60412" cy="60412"/>
            </a:xfrm>
            <a:prstGeom prst="ellipse">
              <a:avLst/>
            </a:prstGeom>
            <a:solidFill>
              <a:srgbClr val="00A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900ACEC-C0E9-4B73-93AA-EFF8022FBFF5}"/>
                </a:ext>
              </a:extLst>
            </p:cNvPr>
            <p:cNvSpPr/>
            <p:nvPr/>
          </p:nvSpPr>
          <p:spPr>
            <a:xfrm rot="16200000">
              <a:off x="2233395" y="2425837"/>
              <a:ext cx="60412" cy="60412"/>
            </a:xfrm>
            <a:prstGeom prst="ellipse">
              <a:avLst/>
            </a:prstGeom>
            <a:solidFill>
              <a:srgbClr val="00A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IN" b="1" dirty="0">
                <a:solidFill>
                  <a:srgbClr val="002FA7"/>
                </a:solidFill>
                <a:latin typeface="Calibri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7CB97AA-BCA8-4177-A3E7-974AAE017137}"/>
                </a:ext>
              </a:extLst>
            </p:cNvPr>
            <p:cNvGrpSpPr/>
            <p:nvPr/>
          </p:nvGrpSpPr>
          <p:grpSpPr>
            <a:xfrm>
              <a:off x="2242290" y="3267639"/>
              <a:ext cx="63329" cy="900380"/>
              <a:chOff x="2382878" y="1738269"/>
              <a:chExt cx="63329" cy="900380"/>
            </a:xfrm>
            <a:solidFill>
              <a:srgbClr val="FD934C"/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2D4F417-534D-4F47-9549-2AB4DBF3CD1D}"/>
                  </a:ext>
                </a:extLst>
              </p:cNvPr>
              <p:cNvSpPr/>
              <p:nvPr/>
            </p:nvSpPr>
            <p:spPr>
              <a:xfrm rot="16200000">
                <a:off x="2382878" y="1738269"/>
                <a:ext cx="60412" cy="60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srgbClr val="002FA7"/>
                  </a:solidFill>
                  <a:latin typeface="Calibr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5404675-E4A7-4B85-93E3-CE73905F7C1F}"/>
                  </a:ext>
                </a:extLst>
              </p:cNvPr>
              <p:cNvSpPr/>
              <p:nvPr/>
            </p:nvSpPr>
            <p:spPr>
              <a:xfrm rot="16200000">
                <a:off x="2385795" y="2578237"/>
                <a:ext cx="60412" cy="604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en-IN" b="1" dirty="0">
                  <a:solidFill>
                    <a:srgbClr val="002FA7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824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014D60-EE74-40CC-9D27-BFED370C44F2}"/>
              </a:ext>
            </a:extLst>
          </p:cNvPr>
          <p:cNvSpPr txBox="1">
            <a:spLocks/>
          </p:cNvSpPr>
          <p:nvPr userDrawn="1"/>
        </p:nvSpPr>
        <p:spPr>
          <a:xfrm>
            <a:off x="155726" y="4818856"/>
            <a:ext cx="1066800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rgbClr val="4E4E4E"/>
                </a:solidFill>
              </a:rPr>
              <a:t>©ACL Digital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D9FEBA7-B392-470F-BDF5-0B4D8633E7BD}"/>
              </a:ext>
            </a:extLst>
          </p:cNvPr>
          <p:cNvSpPr txBox="1">
            <a:spLocks/>
          </p:cNvSpPr>
          <p:nvPr userDrawn="1"/>
        </p:nvSpPr>
        <p:spPr>
          <a:xfrm>
            <a:off x="854779" y="4818063"/>
            <a:ext cx="4572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7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E976722C-FB4F-49D3-9694-5E8C524C86B4}" type="slidenum">
              <a:rPr lang="en-US" smtClean="0">
                <a:solidFill>
                  <a:srgbClr val="4E4E4E"/>
                </a:solidFill>
              </a:rPr>
              <a:pPr algn="l">
                <a:defRPr/>
              </a:pPr>
              <a:t>‹#›</a:t>
            </a:fld>
            <a:endParaRPr lang="en-US" dirty="0">
              <a:solidFill>
                <a:srgbClr val="4E4E4E"/>
              </a:solidFill>
            </a:endParaRPr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99C10-9EBD-4CC5-9E60-692CA0354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83" y="4794934"/>
            <a:ext cx="987430" cy="288000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2490F10A-3F74-4BB8-9F32-BC7411C0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6" y="112433"/>
            <a:ext cx="7886700" cy="3944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Geographic Footprint - Worldwide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C11652-8020-457A-9036-0800B2C488D1}"/>
              </a:ext>
            </a:extLst>
          </p:cNvPr>
          <p:cNvGrpSpPr/>
          <p:nvPr userDrawn="1"/>
        </p:nvGrpSpPr>
        <p:grpSpPr>
          <a:xfrm>
            <a:off x="669216" y="714544"/>
            <a:ext cx="7805568" cy="3453155"/>
            <a:chOff x="669216" y="526970"/>
            <a:chExt cx="7805568" cy="345315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A60A882-780D-417F-B01D-F0558672C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9216" y="526970"/>
              <a:ext cx="7805568" cy="345315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84EF9-1AA1-4F96-9FD6-818504C63858}"/>
                </a:ext>
              </a:extLst>
            </p:cNvPr>
            <p:cNvGrpSpPr/>
            <p:nvPr/>
          </p:nvGrpSpPr>
          <p:grpSpPr>
            <a:xfrm>
              <a:off x="1510745" y="768011"/>
              <a:ext cx="6251839" cy="1988472"/>
              <a:chOff x="1510745" y="768011"/>
              <a:chExt cx="6251839" cy="198847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2A87A2A-01B4-41F2-B3B1-9A5171678E8A}"/>
                  </a:ext>
                </a:extLst>
              </p:cNvPr>
              <p:cNvGrpSpPr/>
              <p:nvPr/>
            </p:nvGrpSpPr>
            <p:grpSpPr>
              <a:xfrm>
                <a:off x="3706231" y="1872842"/>
                <a:ext cx="245027" cy="241009"/>
                <a:chOff x="3163402" y="2066497"/>
                <a:chExt cx="202502" cy="199181"/>
              </a:xfrm>
            </p:grpSpPr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35F88A1C-E1DE-43C0-BE47-15FEFCEA9B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402" y="2066497"/>
                  <a:ext cx="202502" cy="199181"/>
                </a:xfrm>
                <a:prstGeom prst="rect">
                  <a:avLst/>
                </a:prstGeom>
              </p:spPr>
            </p:pic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E8093DE-5751-4829-8D92-DF8841FFEBE7}"/>
                    </a:ext>
                  </a:extLst>
                </p:cNvPr>
                <p:cNvSpPr/>
                <p:nvPr/>
              </p:nvSpPr>
              <p:spPr>
                <a:xfrm>
                  <a:off x="3219053" y="2080290"/>
                  <a:ext cx="89941" cy="899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D63AEC12-7E48-41FF-A963-84A8CA1A8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617871" y="1662587"/>
                <a:ext cx="245027" cy="241009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15B7464-F054-442D-9E2C-E85D2ED19760}"/>
                  </a:ext>
                </a:extLst>
              </p:cNvPr>
              <p:cNvSpPr/>
              <p:nvPr/>
            </p:nvSpPr>
            <p:spPr>
              <a:xfrm>
                <a:off x="4685638" y="1674263"/>
                <a:ext cx="108828" cy="10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C2BCE69-9E33-40D7-B403-10F219190F3E}"/>
                  </a:ext>
                </a:extLst>
              </p:cNvPr>
              <p:cNvGrpSpPr/>
              <p:nvPr/>
            </p:nvGrpSpPr>
            <p:grpSpPr>
              <a:xfrm>
                <a:off x="1510745" y="1130587"/>
                <a:ext cx="296483" cy="291622"/>
                <a:chOff x="3142139" y="2045583"/>
                <a:chExt cx="245027" cy="241010"/>
              </a:xfrm>
            </p:grpSpPr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37C39F3E-F589-432F-B607-24A886A20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2139" y="2045583"/>
                  <a:ext cx="245027" cy="241010"/>
                </a:xfrm>
                <a:prstGeom prst="rect">
                  <a:avLst/>
                </a:prstGeom>
              </p:spPr>
            </p:pic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821FD6D-63F4-46BC-AD72-BA6A143AF51D}"/>
                    </a:ext>
                  </a:extLst>
                </p:cNvPr>
                <p:cNvSpPr/>
                <p:nvPr/>
              </p:nvSpPr>
              <p:spPr>
                <a:xfrm>
                  <a:off x="3209663" y="2059424"/>
                  <a:ext cx="108828" cy="1088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24DA54-8DEC-46B3-AF87-CEB5307A3479}"/>
                  </a:ext>
                </a:extLst>
              </p:cNvPr>
              <p:cNvGrpSpPr/>
              <p:nvPr/>
            </p:nvGrpSpPr>
            <p:grpSpPr>
              <a:xfrm>
                <a:off x="1890433" y="1579367"/>
                <a:ext cx="296483" cy="291621"/>
                <a:chOff x="3142139" y="2045583"/>
                <a:chExt cx="245027" cy="241010"/>
              </a:xfrm>
            </p:grpSpPr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11836835-7972-4E38-B7CD-408B65B46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2139" y="2045583"/>
                  <a:ext cx="245027" cy="241010"/>
                </a:xfrm>
                <a:prstGeom prst="rect">
                  <a:avLst/>
                </a:prstGeom>
              </p:spPr>
            </p:pic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CFCA5A6-8650-441F-97BA-8EFD0E7B0E08}"/>
                    </a:ext>
                  </a:extLst>
                </p:cNvPr>
                <p:cNvSpPr/>
                <p:nvPr/>
              </p:nvSpPr>
              <p:spPr>
                <a:xfrm>
                  <a:off x="3209663" y="2061930"/>
                  <a:ext cx="108828" cy="1088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1BD634D7-771A-4C39-BA71-823A5F7E9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80819" y="1177718"/>
                <a:ext cx="245027" cy="241009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628DF9-67F7-40EC-8FA0-416BBA87C262}"/>
                  </a:ext>
                </a:extLst>
              </p:cNvPr>
              <p:cNvSpPr/>
              <p:nvPr/>
            </p:nvSpPr>
            <p:spPr>
              <a:xfrm>
                <a:off x="3947842" y="1195111"/>
                <a:ext cx="108828" cy="1088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4B248-924C-497B-A881-1D198D69A668}"/>
                  </a:ext>
                </a:extLst>
              </p:cNvPr>
              <p:cNvSpPr txBox="1"/>
              <p:nvPr/>
            </p:nvSpPr>
            <p:spPr>
              <a:xfrm>
                <a:off x="2717082" y="2335909"/>
                <a:ext cx="465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40+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BRAZIL</a:t>
                </a:r>
                <a:endParaRPr lang="en-IN" sz="8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endParaRP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BE1F0FF8-E12E-470A-807F-3FCDA76C5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74632" y="977835"/>
                <a:ext cx="245027" cy="241009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BD976A7-F257-4356-BFBC-3C4B11D8E6E5}"/>
                  </a:ext>
                </a:extLst>
              </p:cNvPr>
              <p:cNvSpPr/>
              <p:nvPr/>
            </p:nvSpPr>
            <p:spPr>
              <a:xfrm>
                <a:off x="5644652" y="990345"/>
                <a:ext cx="108828" cy="10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335CF5E-C41B-4100-8F60-4DE1D40D24AF}"/>
                  </a:ext>
                </a:extLst>
              </p:cNvPr>
              <p:cNvGrpSpPr/>
              <p:nvPr/>
            </p:nvGrpSpPr>
            <p:grpSpPr>
              <a:xfrm>
                <a:off x="1570077" y="1958519"/>
                <a:ext cx="296483" cy="291622"/>
                <a:chOff x="3129856" y="2075156"/>
                <a:chExt cx="245027" cy="241010"/>
              </a:xfrm>
            </p:grpSpPr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0F216C17-3D59-493C-9E36-BCC78952C9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856" y="2075156"/>
                  <a:ext cx="245027" cy="241010"/>
                </a:xfrm>
                <a:prstGeom prst="rect">
                  <a:avLst/>
                </a:prstGeom>
              </p:spPr>
            </p:pic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C90A6DE-F1C5-41DB-A3B9-56CF4D797506}"/>
                    </a:ext>
                  </a:extLst>
                </p:cNvPr>
                <p:cNvSpPr/>
                <p:nvPr/>
              </p:nvSpPr>
              <p:spPr>
                <a:xfrm>
                  <a:off x="3199544" y="2086933"/>
                  <a:ext cx="108828" cy="1088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22D5873-A4BF-48A2-A724-2B27F268A557}"/>
                  </a:ext>
                </a:extLst>
              </p:cNvPr>
              <p:cNvGrpSpPr/>
              <p:nvPr/>
            </p:nvGrpSpPr>
            <p:grpSpPr>
              <a:xfrm>
                <a:off x="2497106" y="2464861"/>
                <a:ext cx="296483" cy="291622"/>
                <a:chOff x="3151559" y="2022684"/>
                <a:chExt cx="245027" cy="241010"/>
              </a:xfrm>
            </p:grpSpPr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51EDDE78-C6FA-47A1-A4D2-B143C29F7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1559" y="2022684"/>
                  <a:ext cx="245027" cy="241010"/>
                </a:xfrm>
                <a:prstGeom prst="rect">
                  <a:avLst/>
                </a:prstGeom>
              </p:spPr>
            </p:pic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8055C81-E95D-4310-99EB-F2EB18D68B1E}"/>
                    </a:ext>
                  </a:extLst>
                </p:cNvPr>
                <p:cNvSpPr/>
                <p:nvPr/>
              </p:nvSpPr>
              <p:spPr>
                <a:xfrm>
                  <a:off x="3221247" y="2042399"/>
                  <a:ext cx="108828" cy="1088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5888AC30-6231-4AFA-8151-D1A3F4CA0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01506" y="2203209"/>
                <a:ext cx="245027" cy="241009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91D28F-FD19-4724-9146-03C1430227EF}"/>
                  </a:ext>
                </a:extLst>
              </p:cNvPr>
              <p:cNvSpPr/>
              <p:nvPr/>
            </p:nvSpPr>
            <p:spPr>
              <a:xfrm>
                <a:off x="4368908" y="2215774"/>
                <a:ext cx="108828" cy="10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1C5DBB4-C404-42A9-B35B-4E05A974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73590" y="2044781"/>
                <a:ext cx="245027" cy="241009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F4E5A14-8EFB-4B29-9E7F-338154824065}"/>
                  </a:ext>
                </a:extLst>
              </p:cNvPr>
              <p:cNvSpPr/>
              <p:nvPr/>
            </p:nvSpPr>
            <p:spPr>
              <a:xfrm>
                <a:off x="5543610" y="2066560"/>
                <a:ext cx="108828" cy="1088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89C2E3B-B5E5-4B21-A17D-3220BC0C5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55450" y="1762684"/>
                <a:ext cx="245027" cy="241009"/>
              </a:xfrm>
              <a:prstGeom prst="rect">
                <a:avLst/>
              </a:prstGeom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5C896B8-41F1-4D8B-811D-A78901CB70C8}"/>
                  </a:ext>
                </a:extLst>
              </p:cNvPr>
              <p:cNvSpPr/>
              <p:nvPr/>
            </p:nvSpPr>
            <p:spPr>
              <a:xfrm>
                <a:off x="6125473" y="1781000"/>
                <a:ext cx="108828" cy="1088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36AE0E9D-CD40-4F91-90EA-903A6864B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81541" y="2348042"/>
                <a:ext cx="245027" cy="241009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E29AFCB-ACFF-45FA-9228-C34311AD0AF3}"/>
                  </a:ext>
                </a:extLst>
              </p:cNvPr>
              <p:cNvSpPr/>
              <p:nvPr/>
            </p:nvSpPr>
            <p:spPr>
              <a:xfrm>
                <a:off x="6248943" y="2364095"/>
                <a:ext cx="108828" cy="1088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3AF908B9-EA0E-41B1-96B8-57ACF941E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05412" y="1630101"/>
                <a:ext cx="245027" cy="241009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1E79EA-C098-417B-9F50-265EEF45951C}"/>
                  </a:ext>
                </a:extLst>
              </p:cNvPr>
              <p:cNvSpPr/>
              <p:nvPr/>
            </p:nvSpPr>
            <p:spPr>
              <a:xfrm>
                <a:off x="6775432" y="1643862"/>
                <a:ext cx="108828" cy="1088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50F8FE3-3A0A-4DD2-B28F-1F58DF0B3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4032" y="2562375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FE45FB-CF5F-439C-8387-B0E8CE29AA3F}"/>
                  </a:ext>
                </a:extLst>
              </p:cNvPr>
              <p:cNvSpPr txBox="1"/>
              <p:nvPr/>
            </p:nvSpPr>
            <p:spPr>
              <a:xfrm>
                <a:off x="1765538" y="1851776"/>
                <a:ext cx="636509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15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MAXICO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65AF1CD-C890-4CE9-A773-AC97122C1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0725" y="2083198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AC347D-FB25-437F-AAA8-F54BA4AE21D9}"/>
                  </a:ext>
                </a:extLst>
              </p:cNvPr>
              <p:cNvSpPr txBox="1"/>
              <p:nvPr/>
            </p:nvSpPr>
            <p:spPr>
              <a:xfrm>
                <a:off x="1735379" y="965586"/>
                <a:ext cx="5404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300+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CANADA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214C08F-D369-45C7-8B78-F246D448B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7569" y="1187754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F64649-2760-47FB-B137-85600224A112}"/>
                  </a:ext>
                </a:extLst>
              </p:cNvPr>
              <p:cNvSpPr txBox="1"/>
              <p:nvPr/>
            </p:nvSpPr>
            <p:spPr>
              <a:xfrm>
                <a:off x="4096869" y="965586"/>
                <a:ext cx="6737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27,700+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EUROPE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674B578-1584-4B99-80A5-A1CD36DC9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842" y="1191936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D3FE7F-7CBA-4677-8FCC-22A44503C489}"/>
                  </a:ext>
                </a:extLst>
              </p:cNvPr>
              <p:cNvSpPr txBox="1"/>
              <p:nvPr/>
            </p:nvSpPr>
            <p:spPr>
              <a:xfrm>
                <a:off x="3908730" y="1688084"/>
                <a:ext cx="759019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610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MOROCCO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C6D9CA4-E94E-4DC4-91E6-B5B1CE59E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935" y="1917751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FAA580-85F6-403A-9C0F-69FA7B97C02F}"/>
                  </a:ext>
                </a:extLst>
              </p:cNvPr>
              <p:cNvSpPr txBox="1"/>
              <p:nvPr/>
            </p:nvSpPr>
            <p:spPr>
              <a:xfrm>
                <a:off x="4483081" y="2031691"/>
                <a:ext cx="4779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50+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AFRICA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1062CB5-F4E9-49ED-A902-5683CE8D9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669" y="2263997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ECD6F2-039F-4DD8-A186-DF899F0473F3}"/>
                  </a:ext>
                </a:extLst>
              </p:cNvPr>
              <p:cNvSpPr txBox="1"/>
              <p:nvPr/>
            </p:nvSpPr>
            <p:spPr>
              <a:xfrm>
                <a:off x="4789650" y="1485099"/>
                <a:ext cx="876637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100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MIDDLE EAST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F59380-6DEF-4386-BE13-5B7B23FB2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014" y="1709613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ACFB15-E26C-42EA-B7D9-C47CA5DFEA76}"/>
                  </a:ext>
                </a:extLst>
              </p:cNvPr>
              <p:cNvSpPr txBox="1"/>
              <p:nvPr/>
            </p:nvSpPr>
            <p:spPr>
              <a:xfrm>
                <a:off x="5729899" y="768011"/>
                <a:ext cx="485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100+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RUSSIA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932FA07-B30C-43DE-9F06-98F0A15A9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358" y="994693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A2A2B-BB73-42A0-8764-FF768D2CA5E5}"/>
                  </a:ext>
                </a:extLst>
              </p:cNvPr>
              <p:cNvSpPr txBox="1"/>
              <p:nvPr/>
            </p:nvSpPr>
            <p:spPr>
              <a:xfrm>
                <a:off x="5614244" y="1825556"/>
                <a:ext cx="589338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3060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INDIA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672A713-FB52-46A9-8EBE-6CCAE91DA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3626" y="2050071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D1DA6C-B2E5-4173-A9A5-0444DF9EDC5C}"/>
                  </a:ext>
                </a:extLst>
              </p:cNvPr>
              <p:cNvSpPr txBox="1"/>
              <p:nvPr/>
            </p:nvSpPr>
            <p:spPr>
              <a:xfrm>
                <a:off x="6227845" y="1564183"/>
                <a:ext cx="539218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880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CHINA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28D59A8-CDBC-4359-98D8-4CB8B1D7E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7272" y="1790866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615663-7D20-451A-AD2D-CF27562F5DF8}"/>
                  </a:ext>
                </a:extLst>
              </p:cNvPr>
              <p:cNvSpPr txBox="1"/>
              <p:nvPr/>
            </p:nvSpPr>
            <p:spPr>
              <a:xfrm>
                <a:off x="6873842" y="1459968"/>
                <a:ext cx="545037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20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JAPAN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E06286-F742-4668-B5A2-3D3635D51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6284" y="1679667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AB1B1D-5A22-45FE-8E50-C8B189DD3E0B}"/>
                  </a:ext>
                </a:extLst>
              </p:cNvPr>
              <p:cNvSpPr txBox="1"/>
              <p:nvPr/>
            </p:nvSpPr>
            <p:spPr>
              <a:xfrm>
                <a:off x="6361703" y="2120976"/>
                <a:ext cx="1400881" cy="48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40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SINGAPORE/AUSTRALIA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4F08328-45E3-4D9F-99FB-4210FD3FD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145" y="2340672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0A6E84-553D-40CF-977D-9A1DE35060AA}"/>
                  </a:ext>
                </a:extLst>
              </p:cNvPr>
              <p:cNvSpPr txBox="1"/>
              <p:nvPr/>
            </p:nvSpPr>
            <p:spPr>
              <a:xfrm>
                <a:off x="2079029" y="1446017"/>
                <a:ext cx="535762" cy="440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1410</a:t>
                </a:r>
              </a:p>
              <a:p>
                <a:r>
                  <a:rPr lang="en-US" sz="800" b="1" spc="-2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US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23283FC-DC3A-4911-A2B6-5264D697E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216" y="1677438"/>
                <a:ext cx="154222" cy="0"/>
              </a:xfrm>
              <a:prstGeom prst="line">
                <a:avLst/>
              </a:prstGeom>
              <a:solidFill>
                <a:srgbClr val="52CBC3"/>
              </a:solidFill>
              <a:ln w="12700">
                <a:solidFill>
                  <a:srgbClr val="FFAA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C7F031-C067-4EAE-AE6C-F308F51CD4A8}"/>
              </a:ext>
            </a:extLst>
          </p:cNvPr>
          <p:cNvGrpSpPr/>
          <p:nvPr userDrawn="1"/>
        </p:nvGrpSpPr>
        <p:grpSpPr>
          <a:xfrm>
            <a:off x="2713111" y="4109219"/>
            <a:ext cx="3737158" cy="591766"/>
            <a:chOff x="2713111" y="4109219"/>
            <a:chExt cx="3737158" cy="59176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4D2A284-F7A9-48F9-8762-26343651CEE4}"/>
                </a:ext>
              </a:extLst>
            </p:cNvPr>
            <p:cNvSpPr/>
            <p:nvPr/>
          </p:nvSpPr>
          <p:spPr>
            <a:xfrm>
              <a:off x="2766428" y="4109219"/>
              <a:ext cx="3630524" cy="591766"/>
            </a:xfrm>
            <a:prstGeom prst="rect">
              <a:avLst/>
            </a:prstGeom>
            <a:solidFill>
              <a:srgbClr val="FF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A7F479-DAD5-4AC2-8FE3-DF1252FFC294}"/>
                </a:ext>
              </a:extLst>
            </p:cNvPr>
            <p:cNvSpPr txBox="1"/>
            <p:nvPr/>
          </p:nvSpPr>
          <p:spPr>
            <a:xfrm>
              <a:off x="2713111" y="4235825"/>
              <a:ext cx="3737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GB" sz="1600" b="1" i="0" u="none" strike="noStrike" kern="0" cap="none" spc="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GLOBAL FOOTPRINT I 37,200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8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</p:sldLayoutIdLst>
  <p:txStyles>
    <p:titleStyle>
      <a:lvl1pPr algn="l" defTabSz="408205" rtl="0" eaLnBrk="1" latinLnBrk="0" hangingPunct="1">
        <a:lnSpc>
          <a:spcPct val="100000"/>
        </a:lnSpc>
        <a:spcBef>
          <a:spcPct val="0"/>
        </a:spcBef>
        <a:buNone/>
        <a:defRPr kumimoji="1" lang="en-IN" sz="1800" b="1" kern="1200" dirty="0">
          <a:solidFill>
            <a:srgbClr val="4E4E4E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306154" indent="-306154" algn="l" defTabSz="408205" rtl="0" eaLnBrk="1" latinLnBrk="0" hangingPunct="1">
        <a:spcBef>
          <a:spcPct val="20000"/>
        </a:spcBef>
        <a:buFont typeface="Arial"/>
        <a:buChar char="•"/>
        <a:defRPr kumimoji="1" sz="2850" kern="1200">
          <a:solidFill>
            <a:schemeClr val="tx1"/>
          </a:solidFill>
          <a:latin typeface="+mn-lt"/>
          <a:ea typeface="+mn-ea"/>
          <a:cs typeface="+mn-cs"/>
        </a:defRPr>
      </a:lvl1pPr>
      <a:lvl2pPr marL="663334" indent="-255128" algn="l" defTabSz="408205" rtl="0" eaLnBrk="1" latinLnBrk="0" hangingPunct="1">
        <a:spcBef>
          <a:spcPct val="20000"/>
        </a:spcBef>
        <a:buFont typeface="Arial"/>
        <a:buChar char="–"/>
        <a:defRPr kumimoji="1"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020513" indent="-204103" algn="l" defTabSz="408205" rtl="0" eaLnBrk="1" latinLnBrk="0" hangingPunct="1">
        <a:spcBef>
          <a:spcPct val="20000"/>
        </a:spcBef>
        <a:buFont typeface="Arial"/>
        <a:buChar char="•"/>
        <a:defRPr kumimoji="1" sz="2138" kern="1200">
          <a:solidFill>
            <a:schemeClr val="tx1"/>
          </a:solidFill>
          <a:latin typeface="+mn-lt"/>
          <a:ea typeface="+mn-ea"/>
          <a:cs typeface="+mn-cs"/>
        </a:defRPr>
      </a:lvl3pPr>
      <a:lvl4pPr marL="1428719" indent="-204103" algn="l" defTabSz="408205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924" indent="-204103" algn="l" defTabSz="408205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129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33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540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745" indent="-204103" algn="l" defTabSz="408205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08205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1641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2461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32821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041026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449232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857437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265643" algn="l" defTabSz="408205" rtl="0" eaLnBrk="1" latinLnBrk="0" hangingPunct="1">
        <a:defRPr kumimoji="1"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91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12" Type="http://schemas.openxmlformats.org/officeDocument/2006/relationships/image" Target="../media/image9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sv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C177-BA23-00EC-BDC6-B4487A5A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8" y="1785796"/>
            <a:ext cx="5488012" cy="993775"/>
          </a:xfrm>
        </p:spPr>
        <p:txBody>
          <a:bodyPr>
            <a:normAutofit/>
          </a:bodyPr>
          <a:lstStyle/>
          <a:p>
            <a:r>
              <a:rPr lang="en-IN" sz="2000" dirty="0"/>
              <a:t>Secure Cloud Native Platform </a:t>
            </a:r>
          </a:p>
        </p:txBody>
      </p:sp>
    </p:spTree>
    <p:extLst>
      <p:ext uri="{BB962C8B-B14F-4D97-AF65-F5344CB8AC3E}">
        <p14:creationId xmlns:p14="http://schemas.microsoft.com/office/powerpoint/2010/main" val="213238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5G Preview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AB0B59A9-4BD4-A3F1-862E-7A981AFB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3" y="612637"/>
            <a:ext cx="4465547" cy="1823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89BB6-429F-5FF8-1D98-DBD1FB66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781" y="643466"/>
            <a:ext cx="4424298" cy="1867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8D807-C1E9-AADA-9B68-70201E32D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7" y="2510801"/>
            <a:ext cx="4465547" cy="2250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DF1A8-B251-D66C-8C1A-C42CCE24D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65" y="2577686"/>
            <a:ext cx="4435014" cy="211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5G Preview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C4A18-E5D4-9D49-002D-846E19962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112086" y="2651758"/>
            <a:ext cx="4328638" cy="2103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863D6-4321-ADDA-83FD-EC1F7C7D3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6" y="575025"/>
            <a:ext cx="4328638" cy="1999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BD714-8AFD-0C67-02A8-D0380DA77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23" y="575026"/>
            <a:ext cx="4539391" cy="1996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4B0C9-DDCD-8A17-2606-0D46D323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22" y="2649080"/>
            <a:ext cx="4539392" cy="21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D47C-03A5-EB42-B9AB-3386553E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3172"/>
            <a:ext cx="3309257" cy="511880"/>
          </a:xfrm>
        </p:spPr>
        <p:txBody>
          <a:bodyPr/>
          <a:lstStyle/>
          <a:p>
            <a:pPr algn="ctr"/>
            <a:r>
              <a:rPr lang="en-IN" sz="3600" b="0" dirty="0"/>
              <a:t>Thank you.</a:t>
            </a:r>
            <a:endParaRPr lang="en-US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7B9936-F84A-EC1F-E6AF-69FE9AB14B67}"/>
              </a:ext>
            </a:extLst>
          </p:cNvPr>
          <p:cNvGrpSpPr/>
          <p:nvPr/>
        </p:nvGrpSpPr>
        <p:grpSpPr>
          <a:xfrm>
            <a:off x="174417" y="3322780"/>
            <a:ext cx="8565199" cy="551180"/>
            <a:chOff x="174418" y="2428769"/>
            <a:chExt cx="8565199" cy="551180"/>
          </a:xfrm>
        </p:grpSpPr>
        <p:pic>
          <p:nvPicPr>
            <p:cNvPr id="6" name="Picture 5" descr="Email Signature Template">
              <a:extLst>
                <a:ext uri="{FF2B5EF4-FFF2-40B4-BE49-F238E27FC236}">
                  <a16:creationId xmlns:a16="http://schemas.microsoft.com/office/drawing/2014/main" id="{9E91A59F-554B-7E85-2BDD-0409EA669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117" y="2428769"/>
              <a:ext cx="3238500" cy="551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2" name="Picture 10" descr="Buscar Top Employers certificados">
              <a:extLst>
                <a:ext uri="{FF2B5EF4-FFF2-40B4-BE49-F238E27FC236}">
                  <a16:creationId xmlns:a16="http://schemas.microsoft.com/office/drawing/2014/main" id="{65CC67F1-9598-18BD-D5A5-191A850A0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199" y="2481313"/>
              <a:ext cx="1006114" cy="46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Top employer” for the digital future">
              <a:extLst>
                <a:ext uri="{FF2B5EF4-FFF2-40B4-BE49-F238E27FC236}">
                  <a16:creationId xmlns:a16="http://schemas.microsoft.com/office/drawing/2014/main" id="{39BA8A77-D72B-B32F-6F09-F415DAD5F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838" y="2481313"/>
              <a:ext cx="1024917" cy="469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Bimbo has been recognized as a Top Employer 2022 company in Spain | Grupo  Bimbo">
              <a:extLst>
                <a:ext uri="{FF2B5EF4-FFF2-40B4-BE49-F238E27FC236}">
                  <a16:creationId xmlns:a16="http://schemas.microsoft.com/office/drawing/2014/main" id="{9E9C3427-02C0-B408-0F49-2A758077F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911" y="2438960"/>
              <a:ext cx="922483" cy="511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Buscar Top Employers certificados">
              <a:extLst>
                <a:ext uri="{FF2B5EF4-FFF2-40B4-BE49-F238E27FC236}">
                  <a16:creationId xmlns:a16="http://schemas.microsoft.com/office/drawing/2014/main" id="{64CEC3F9-1513-D149-FAD1-F7FE306D9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18" y="2450284"/>
              <a:ext cx="1092689" cy="50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FCF2F3-D868-ABA7-70A9-0AB012D209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77" y="281229"/>
            <a:ext cx="1283512" cy="37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C8FFCC-9045-F2A3-B717-B20D648986F1}"/>
              </a:ext>
            </a:extLst>
          </p:cNvPr>
          <p:cNvSpPr txBox="1"/>
          <p:nvPr/>
        </p:nvSpPr>
        <p:spPr>
          <a:xfrm>
            <a:off x="326571" y="1141306"/>
            <a:ext cx="461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more details, contact: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F62DF6-19E3-DF22-CCE2-63491263128E}"/>
              </a:ext>
            </a:extLst>
          </p:cNvPr>
          <p:cNvGrpSpPr/>
          <p:nvPr/>
        </p:nvGrpSpPr>
        <p:grpSpPr>
          <a:xfrm>
            <a:off x="326571" y="2672275"/>
            <a:ext cx="5001011" cy="378474"/>
            <a:chOff x="326571" y="2567767"/>
            <a:chExt cx="5001011" cy="378474"/>
          </a:xfrm>
        </p:grpSpPr>
        <p:pic>
          <p:nvPicPr>
            <p:cNvPr id="12" name="Graphic 11" descr="Internet with solid fill">
              <a:extLst>
                <a:ext uri="{FF2B5EF4-FFF2-40B4-BE49-F238E27FC236}">
                  <a16:creationId xmlns:a16="http://schemas.microsoft.com/office/drawing/2014/main" id="{81827BB9-02B6-EB76-088C-872D3B73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6571" y="2580904"/>
              <a:ext cx="373952" cy="36533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E6FAB9-206D-ACC9-A4E6-8A6C63669E8B}"/>
                </a:ext>
              </a:extLst>
            </p:cNvPr>
            <p:cNvSpPr txBox="1"/>
            <p:nvPr/>
          </p:nvSpPr>
          <p:spPr>
            <a:xfrm>
              <a:off x="712040" y="2567767"/>
              <a:ext cx="4615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: www.acldigital.com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04FCBE-96DA-B544-A415-F66963185C16}"/>
              </a:ext>
            </a:extLst>
          </p:cNvPr>
          <p:cNvGrpSpPr/>
          <p:nvPr/>
        </p:nvGrpSpPr>
        <p:grpSpPr>
          <a:xfrm>
            <a:off x="362682" y="2217046"/>
            <a:ext cx="4973621" cy="369332"/>
            <a:chOff x="362682" y="2156083"/>
            <a:chExt cx="4973621" cy="369332"/>
          </a:xfrm>
        </p:grpSpPr>
        <p:pic>
          <p:nvPicPr>
            <p:cNvPr id="9" name="Graphic 8" descr="Email outline">
              <a:extLst>
                <a:ext uri="{FF2B5EF4-FFF2-40B4-BE49-F238E27FC236}">
                  <a16:creationId xmlns:a16="http://schemas.microsoft.com/office/drawing/2014/main" id="{075B9F0A-1D92-4B3D-27A0-B8A5B392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2682" y="2158716"/>
              <a:ext cx="337842" cy="33005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119EB-F3E1-6B69-D238-3D40173E479B}"/>
                </a:ext>
              </a:extLst>
            </p:cNvPr>
            <p:cNvSpPr txBox="1"/>
            <p:nvPr/>
          </p:nvSpPr>
          <p:spPr>
            <a:xfrm>
              <a:off x="720761" y="2156083"/>
              <a:ext cx="4615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: business@acldigital.com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BAA7B2-7D96-C820-1394-C9E912801A2A}"/>
              </a:ext>
            </a:extLst>
          </p:cNvPr>
          <p:cNvGrpSpPr/>
          <p:nvPr/>
        </p:nvGrpSpPr>
        <p:grpSpPr>
          <a:xfrm>
            <a:off x="362682" y="1736402"/>
            <a:ext cx="4973621" cy="378813"/>
            <a:chOff x="362682" y="1736402"/>
            <a:chExt cx="4973621" cy="378813"/>
          </a:xfrm>
        </p:grpSpPr>
        <p:pic>
          <p:nvPicPr>
            <p:cNvPr id="7" name="Graphic 6" descr="Receiver with solid fill">
              <a:extLst>
                <a:ext uri="{FF2B5EF4-FFF2-40B4-BE49-F238E27FC236}">
                  <a16:creationId xmlns:a16="http://schemas.microsoft.com/office/drawing/2014/main" id="{79D98345-F4F8-702C-62EF-FD175DD1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682" y="1785157"/>
              <a:ext cx="337842" cy="3300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C68D2D-DFC6-7ECD-745C-D659164A704B}"/>
                </a:ext>
              </a:extLst>
            </p:cNvPr>
            <p:cNvSpPr txBox="1"/>
            <p:nvPr/>
          </p:nvSpPr>
          <p:spPr>
            <a:xfrm>
              <a:off x="720761" y="1736402"/>
              <a:ext cx="4615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: +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Open Sans"/>
                </a:rPr>
                <a:t>1 </a:t>
              </a:r>
              <a:r>
                <a: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rPr>
                <a:t>(408) 755 3000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267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- Overview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7C7DC-F797-CE80-5A9D-7F8074BD00D5}"/>
              </a:ext>
            </a:extLst>
          </p:cNvPr>
          <p:cNvSpPr txBox="1"/>
          <p:nvPr/>
        </p:nvSpPr>
        <p:spPr>
          <a:xfrm>
            <a:off x="109550" y="500120"/>
            <a:ext cx="8922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ACL Digital offers a cutting-edge Kubernetes-based cloud-native platform, designed to ensure security at every level. Seamlessly integrate applications and manage workloads across public and private clouds.</a:t>
            </a:r>
            <a:endParaRPr lang="en-IN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A7725C-843F-A4DC-C819-23C04A38BA0C}"/>
              </a:ext>
            </a:extLst>
          </p:cNvPr>
          <p:cNvSpPr/>
          <p:nvPr/>
        </p:nvSpPr>
        <p:spPr>
          <a:xfrm>
            <a:off x="637545" y="1496986"/>
            <a:ext cx="2145480" cy="6880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0" indent="-17145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Plug-and-play architecture for easy application integration.</a:t>
            </a:r>
          </a:p>
          <a:p>
            <a:pPr marL="171450" indent="-17145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Operate workloads in public and private clouds as desired.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355D5E-9F53-84C7-24F6-CE5C6EAA7B8A}"/>
              </a:ext>
            </a:extLst>
          </p:cNvPr>
          <p:cNvSpPr/>
          <p:nvPr/>
        </p:nvSpPr>
        <p:spPr>
          <a:xfrm>
            <a:off x="637545" y="1249329"/>
            <a:ext cx="2063720" cy="28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100" b="1" dirty="0">
                <a:solidFill>
                  <a:srgbClr val="0545F4"/>
                </a:solidFill>
                <a:cs typeface="Arial" panose="020B0604020202020204" pitchFamily="34" charset="0"/>
              </a:rPr>
              <a:t>Seamless Integration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73E551-9581-D171-4E3C-867ABBA22860}"/>
              </a:ext>
            </a:extLst>
          </p:cNvPr>
          <p:cNvSpPr/>
          <p:nvPr/>
        </p:nvSpPr>
        <p:spPr>
          <a:xfrm>
            <a:off x="3289300" y="1496986"/>
            <a:ext cx="2387223" cy="6880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Incorporates major Kubernetes tools like Cluster Management, Service Mesh, Confidential Computing, High Availability, </a:t>
            </a:r>
            <a:r>
              <a:rPr lang="en-US" sz="82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GitOps</a:t>
            </a: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, Zero Trust Access, Observability, Backup, and Restore.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75C780-DA40-536E-1793-69952E845800}"/>
              </a:ext>
            </a:extLst>
          </p:cNvPr>
          <p:cNvSpPr/>
          <p:nvPr/>
        </p:nvSpPr>
        <p:spPr>
          <a:xfrm>
            <a:off x="3289300" y="1249329"/>
            <a:ext cx="2096667" cy="28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100" b="1" dirty="0">
                <a:solidFill>
                  <a:srgbClr val="0545F4"/>
                </a:solidFill>
                <a:cs typeface="Arial" panose="020B0604020202020204" pitchFamily="34" charset="0"/>
              </a:rPr>
              <a:t>Wide Ecosystem Integration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116E59-1809-2474-B9B3-AD5EA12C0BEA}"/>
              </a:ext>
            </a:extLst>
          </p:cNvPr>
          <p:cNvSpPr/>
          <p:nvPr/>
        </p:nvSpPr>
        <p:spPr>
          <a:xfrm>
            <a:off x="637545" y="2831983"/>
            <a:ext cx="2063720" cy="4878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Run containerized workloads on any infrastructure, including Bare Metal, AWS, GCP, Azure, and Hybrid Clouds.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10C50D-80C4-CC23-4DDD-0A833D4190E2}"/>
              </a:ext>
            </a:extLst>
          </p:cNvPr>
          <p:cNvSpPr/>
          <p:nvPr/>
        </p:nvSpPr>
        <p:spPr>
          <a:xfrm>
            <a:off x="637545" y="2556518"/>
            <a:ext cx="2063720" cy="28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100" b="1" dirty="0">
                <a:solidFill>
                  <a:srgbClr val="0545F4"/>
                </a:solidFill>
                <a:cs typeface="Arial" panose="020B0604020202020204" pitchFamily="34" charset="0"/>
              </a:rPr>
              <a:t>Multi-Cloud Support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6334D7-B62A-03CF-6272-398D068AA19E}"/>
              </a:ext>
            </a:extLst>
          </p:cNvPr>
          <p:cNvSpPr/>
          <p:nvPr/>
        </p:nvSpPr>
        <p:spPr>
          <a:xfrm>
            <a:off x="3289300" y="2835781"/>
            <a:ext cx="2387223" cy="6255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Role Based Access Control (RBAC), AD/LDAP Integration, Multi-Cluster, Multi-Tenancy, Multi-Cloud, Cluster Scanning, Benchmarking, Service Mesh, Admission Controllers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26B739-578E-CF15-7D42-1A1F01C8DF33}"/>
              </a:ext>
            </a:extLst>
          </p:cNvPr>
          <p:cNvSpPr/>
          <p:nvPr/>
        </p:nvSpPr>
        <p:spPr>
          <a:xfrm>
            <a:off x="3289300" y="2531735"/>
            <a:ext cx="2096667" cy="28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100" b="1" dirty="0">
                <a:solidFill>
                  <a:srgbClr val="0545F4"/>
                </a:solidFill>
                <a:cs typeface="Arial" panose="020B0604020202020204" pitchFamily="34" charset="0"/>
              </a:rPr>
              <a:t>Security Enhancements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AA0A90-E30D-313A-F767-8DC7078B197C}"/>
              </a:ext>
            </a:extLst>
          </p:cNvPr>
          <p:cNvGrpSpPr/>
          <p:nvPr/>
        </p:nvGrpSpPr>
        <p:grpSpPr>
          <a:xfrm>
            <a:off x="3011283" y="1172635"/>
            <a:ext cx="2619393" cy="1110012"/>
            <a:chOff x="6460403" y="837487"/>
            <a:chExt cx="2619393" cy="11100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FAC8B2-8C55-F081-37F2-8973FC615EF4}"/>
                </a:ext>
              </a:extLst>
            </p:cNvPr>
            <p:cNvSpPr/>
            <p:nvPr/>
          </p:nvSpPr>
          <p:spPr>
            <a:xfrm>
              <a:off x="6460403" y="845619"/>
              <a:ext cx="2619393" cy="1101880"/>
            </a:xfrm>
            <a:custGeom>
              <a:avLst/>
              <a:gdLst>
                <a:gd name="connsiteX0" fmla="*/ 39188 w 3043646"/>
                <a:gd name="connsiteY0" fmla="*/ 0 h 2155372"/>
                <a:gd name="connsiteX1" fmla="*/ 3043646 w 3043646"/>
                <a:gd name="connsiteY1" fmla="*/ 0 h 2155372"/>
                <a:gd name="connsiteX2" fmla="*/ 3017520 w 3043646"/>
                <a:gd name="connsiteY2" fmla="*/ 2155372 h 2155372"/>
                <a:gd name="connsiteX3" fmla="*/ 0 w 3043646"/>
                <a:gd name="connsiteY3" fmla="*/ 2155372 h 2155372"/>
                <a:gd name="connsiteX4" fmla="*/ 26126 w 3043646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29913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30040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8175"/>
                <a:gd name="connsiteY0" fmla="*/ 0 h 2155372"/>
                <a:gd name="connsiteX1" fmla="*/ 3017520 w 3018175"/>
                <a:gd name="connsiteY1" fmla="*/ 0 h 2155372"/>
                <a:gd name="connsiteX2" fmla="*/ 3016794 w 3018175"/>
                <a:gd name="connsiteY2" fmla="*/ 2155372 h 2155372"/>
                <a:gd name="connsiteX3" fmla="*/ 11974 w 3018175"/>
                <a:gd name="connsiteY3" fmla="*/ 2155372 h 2155372"/>
                <a:gd name="connsiteX4" fmla="*/ 0 w 3018175"/>
                <a:gd name="connsiteY4" fmla="*/ 124097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10886 w 3006201"/>
                <a:gd name="connsiteY4" fmla="*/ 123335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6123 w 3006201"/>
                <a:gd name="connsiteY4" fmla="*/ 1223827 h 21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201" h="2155372">
                  <a:moveTo>
                    <a:pt x="1088" y="0"/>
                  </a:moveTo>
                  <a:lnTo>
                    <a:pt x="3005546" y="0"/>
                  </a:lnTo>
                  <a:cubicBezTo>
                    <a:pt x="3001071" y="718457"/>
                    <a:pt x="3009295" y="1436915"/>
                    <a:pt x="3004820" y="2155372"/>
                  </a:cubicBezTo>
                  <a:lnTo>
                    <a:pt x="0" y="2155372"/>
                  </a:lnTo>
                  <a:lnTo>
                    <a:pt x="6123" y="1223827"/>
                  </a:lnTo>
                </a:path>
              </a:pathLst>
            </a:cu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99521-A9EB-44A5-D7EC-4C71F92928DB}"/>
                </a:ext>
              </a:extLst>
            </p:cNvPr>
            <p:cNvCxnSpPr>
              <a:cxnSpLocks/>
            </p:cNvCxnSpPr>
            <p:nvPr/>
          </p:nvCxnSpPr>
          <p:spPr>
            <a:xfrm>
              <a:off x="6468386" y="837487"/>
              <a:ext cx="0" cy="139036"/>
            </a:xfrm>
            <a:prstGeom prst="line">
              <a:avLst/>
            </a:pr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748D99-30C0-D026-B31E-C76BDF04EBD0}"/>
              </a:ext>
            </a:extLst>
          </p:cNvPr>
          <p:cNvGrpSpPr/>
          <p:nvPr/>
        </p:nvGrpSpPr>
        <p:grpSpPr>
          <a:xfrm>
            <a:off x="327529" y="1172635"/>
            <a:ext cx="2470730" cy="1110012"/>
            <a:chOff x="3776649" y="837487"/>
            <a:chExt cx="2470730" cy="111001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F2276-8914-3B18-1E88-268D36F85249}"/>
                </a:ext>
              </a:extLst>
            </p:cNvPr>
            <p:cNvSpPr/>
            <p:nvPr/>
          </p:nvSpPr>
          <p:spPr>
            <a:xfrm>
              <a:off x="3776649" y="845619"/>
              <a:ext cx="2470730" cy="1101880"/>
            </a:xfrm>
            <a:custGeom>
              <a:avLst/>
              <a:gdLst>
                <a:gd name="connsiteX0" fmla="*/ 39188 w 3043646"/>
                <a:gd name="connsiteY0" fmla="*/ 0 h 2155372"/>
                <a:gd name="connsiteX1" fmla="*/ 3043646 w 3043646"/>
                <a:gd name="connsiteY1" fmla="*/ 0 h 2155372"/>
                <a:gd name="connsiteX2" fmla="*/ 3017520 w 3043646"/>
                <a:gd name="connsiteY2" fmla="*/ 2155372 h 2155372"/>
                <a:gd name="connsiteX3" fmla="*/ 0 w 3043646"/>
                <a:gd name="connsiteY3" fmla="*/ 2155372 h 2155372"/>
                <a:gd name="connsiteX4" fmla="*/ 26126 w 3043646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29913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30040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8175"/>
                <a:gd name="connsiteY0" fmla="*/ 0 h 2155372"/>
                <a:gd name="connsiteX1" fmla="*/ 3017520 w 3018175"/>
                <a:gd name="connsiteY1" fmla="*/ 0 h 2155372"/>
                <a:gd name="connsiteX2" fmla="*/ 3016794 w 3018175"/>
                <a:gd name="connsiteY2" fmla="*/ 2155372 h 2155372"/>
                <a:gd name="connsiteX3" fmla="*/ 11974 w 3018175"/>
                <a:gd name="connsiteY3" fmla="*/ 2155372 h 2155372"/>
                <a:gd name="connsiteX4" fmla="*/ 0 w 3018175"/>
                <a:gd name="connsiteY4" fmla="*/ 124097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10886 w 3006201"/>
                <a:gd name="connsiteY4" fmla="*/ 123335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6123 w 3006201"/>
                <a:gd name="connsiteY4" fmla="*/ 1223827 h 21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201" h="2155372">
                  <a:moveTo>
                    <a:pt x="1088" y="0"/>
                  </a:moveTo>
                  <a:lnTo>
                    <a:pt x="3005546" y="0"/>
                  </a:lnTo>
                  <a:cubicBezTo>
                    <a:pt x="3001071" y="718457"/>
                    <a:pt x="3009295" y="1436915"/>
                    <a:pt x="3004820" y="2155372"/>
                  </a:cubicBezTo>
                  <a:lnTo>
                    <a:pt x="0" y="2155372"/>
                  </a:lnTo>
                  <a:lnTo>
                    <a:pt x="6123" y="1223827"/>
                  </a:lnTo>
                </a:path>
              </a:pathLst>
            </a:cu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649F01A-7419-1640-E115-B2F950705EF9}"/>
                </a:ext>
              </a:extLst>
            </p:cNvPr>
            <p:cNvCxnSpPr>
              <a:cxnSpLocks/>
            </p:cNvCxnSpPr>
            <p:nvPr/>
          </p:nvCxnSpPr>
          <p:spPr>
            <a:xfrm>
              <a:off x="3776649" y="837487"/>
              <a:ext cx="0" cy="139036"/>
            </a:xfrm>
            <a:prstGeom prst="line">
              <a:avLst/>
            </a:pr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9BA72F-85A0-CA20-CB10-07C898233708}"/>
              </a:ext>
            </a:extLst>
          </p:cNvPr>
          <p:cNvGrpSpPr/>
          <p:nvPr/>
        </p:nvGrpSpPr>
        <p:grpSpPr>
          <a:xfrm>
            <a:off x="3011283" y="2481666"/>
            <a:ext cx="2619393" cy="1108170"/>
            <a:chOff x="6460403" y="2202382"/>
            <a:chExt cx="2619393" cy="110817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02B828-87E5-F453-A72D-4EF3440A4373}"/>
                </a:ext>
              </a:extLst>
            </p:cNvPr>
            <p:cNvSpPr/>
            <p:nvPr/>
          </p:nvSpPr>
          <p:spPr>
            <a:xfrm>
              <a:off x="6460403" y="2208672"/>
              <a:ext cx="2619393" cy="1101880"/>
            </a:xfrm>
            <a:custGeom>
              <a:avLst/>
              <a:gdLst>
                <a:gd name="connsiteX0" fmla="*/ 39188 w 3043646"/>
                <a:gd name="connsiteY0" fmla="*/ 0 h 2155372"/>
                <a:gd name="connsiteX1" fmla="*/ 3043646 w 3043646"/>
                <a:gd name="connsiteY1" fmla="*/ 0 h 2155372"/>
                <a:gd name="connsiteX2" fmla="*/ 3017520 w 3043646"/>
                <a:gd name="connsiteY2" fmla="*/ 2155372 h 2155372"/>
                <a:gd name="connsiteX3" fmla="*/ 0 w 3043646"/>
                <a:gd name="connsiteY3" fmla="*/ 2155372 h 2155372"/>
                <a:gd name="connsiteX4" fmla="*/ 26126 w 3043646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29913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30040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8175"/>
                <a:gd name="connsiteY0" fmla="*/ 0 h 2155372"/>
                <a:gd name="connsiteX1" fmla="*/ 3017520 w 3018175"/>
                <a:gd name="connsiteY1" fmla="*/ 0 h 2155372"/>
                <a:gd name="connsiteX2" fmla="*/ 3016794 w 3018175"/>
                <a:gd name="connsiteY2" fmla="*/ 2155372 h 2155372"/>
                <a:gd name="connsiteX3" fmla="*/ 11974 w 3018175"/>
                <a:gd name="connsiteY3" fmla="*/ 2155372 h 2155372"/>
                <a:gd name="connsiteX4" fmla="*/ 0 w 3018175"/>
                <a:gd name="connsiteY4" fmla="*/ 124097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10886 w 3006201"/>
                <a:gd name="connsiteY4" fmla="*/ 123335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6123 w 3006201"/>
                <a:gd name="connsiteY4" fmla="*/ 1223827 h 21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201" h="2155372">
                  <a:moveTo>
                    <a:pt x="1088" y="0"/>
                  </a:moveTo>
                  <a:lnTo>
                    <a:pt x="3005546" y="0"/>
                  </a:lnTo>
                  <a:cubicBezTo>
                    <a:pt x="3001071" y="718457"/>
                    <a:pt x="3009295" y="1436915"/>
                    <a:pt x="3004820" y="2155372"/>
                  </a:cubicBezTo>
                  <a:lnTo>
                    <a:pt x="0" y="2155372"/>
                  </a:lnTo>
                  <a:lnTo>
                    <a:pt x="6123" y="1223827"/>
                  </a:lnTo>
                </a:path>
              </a:pathLst>
            </a:cu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3A04B3-85B5-0644-B03F-A280506D7955}"/>
                </a:ext>
              </a:extLst>
            </p:cNvPr>
            <p:cNvCxnSpPr>
              <a:cxnSpLocks/>
            </p:cNvCxnSpPr>
            <p:nvPr/>
          </p:nvCxnSpPr>
          <p:spPr>
            <a:xfrm>
              <a:off x="6468386" y="2202382"/>
              <a:ext cx="0" cy="139036"/>
            </a:xfrm>
            <a:prstGeom prst="line">
              <a:avLst/>
            </a:pr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686308-DE16-34DB-3D82-86E48088FA9E}"/>
              </a:ext>
            </a:extLst>
          </p:cNvPr>
          <p:cNvGrpSpPr/>
          <p:nvPr/>
        </p:nvGrpSpPr>
        <p:grpSpPr>
          <a:xfrm>
            <a:off x="327529" y="2481666"/>
            <a:ext cx="2470730" cy="1108170"/>
            <a:chOff x="3776649" y="2202382"/>
            <a:chExt cx="2470730" cy="110817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FC0A6B-D716-673B-6565-662F55A487CA}"/>
                </a:ext>
              </a:extLst>
            </p:cNvPr>
            <p:cNvSpPr/>
            <p:nvPr/>
          </p:nvSpPr>
          <p:spPr>
            <a:xfrm>
              <a:off x="3776649" y="2208672"/>
              <a:ext cx="2470730" cy="1101880"/>
            </a:xfrm>
            <a:custGeom>
              <a:avLst/>
              <a:gdLst>
                <a:gd name="connsiteX0" fmla="*/ 39188 w 3043646"/>
                <a:gd name="connsiteY0" fmla="*/ 0 h 2155372"/>
                <a:gd name="connsiteX1" fmla="*/ 3043646 w 3043646"/>
                <a:gd name="connsiteY1" fmla="*/ 0 h 2155372"/>
                <a:gd name="connsiteX2" fmla="*/ 3017520 w 3043646"/>
                <a:gd name="connsiteY2" fmla="*/ 2155372 h 2155372"/>
                <a:gd name="connsiteX3" fmla="*/ 0 w 3043646"/>
                <a:gd name="connsiteY3" fmla="*/ 2155372 h 2155372"/>
                <a:gd name="connsiteX4" fmla="*/ 26126 w 3043646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29913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30040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8175"/>
                <a:gd name="connsiteY0" fmla="*/ 0 h 2155372"/>
                <a:gd name="connsiteX1" fmla="*/ 3017520 w 3018175"/>
                <a:gd name="connsiteY1" fmla="*/ 0 h 2155372"/>
                <a:gd name="connsiteX2" fmla="*/ 3016794 w 3018175"/>
                <a:gd name="connsiteY2" fmla="*/ 2155372 h 2155372"/>
                <a:gd name="connsiteX3" fmla="*/ 11974 w 3018175"/>
                <a:gd name="connsiteY3" fmla="*/ 2155372 h 2155372"/>
                <a:gd name="connsiteX4" fmla="*/ 0 w 3018175"/>
                <a:gd name="connsiteY4" fmla="*/ 124097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10886 w 3006201"/>
                <a:gd name="connsiteY4" fmla="*/ 123335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6123 w 3006201"/>
                <a:gd name="connsiteY4" fmla="*/ 1223827 h 21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201" h="2155372">
                  <a:moveTo>
                    <a:pt x="1088" y="0"/>
                  </a:moveTo>
                  <a:lnTo>
                    <a:pt x="3005546" y="0"/>
                  </a:lnTo>
                  <a:cubicBezTo>
                    <a:pt x="3001071" y="718457"/>
                    <a:pt x="3009295" y="1436915"/>
                    <a:pt x="3004820" y="2155372"/>
                  </a:cubicBezTo>
                  <a:lnTo>
                    <a:pt x="0" y="2155372"/>
                  </a:lnTo>
                  <a:lnTo>
                    <a:pt x="6123" y="1223827"/>
                  </a:lnTo>
                </a:path>
              </a:pathLst>
            </a:cu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B5137A-5B58-3EC0-7E28-E7542CE9FB32}"/>
                </a:ext>
              </a:extLst>
            </p:cNvPr>
            <p:cNvCxnSpPr>
              <a:cxnSpLocks/>
            </p:cNvCxnSpPr>
            <p:nvPr/>
          </p:nvCxnSpPr>
          <p:spPr>
            <a:xfrm>
              <a:off x="3776649" y="2202382"/>
              <a:ext cx="0" cy="139036"/>
            </a:xfrm>
            <a:prstGeom prst="line">
              <a:avLst/>
            </a:pr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CA26B74-3974-958C-6CE5-2D352E41915D}"/>
              </a:ext>
            </a:extLst>
          </p:cNvPr>
          <p:cNvSpPr/>
          <p:nvPr/>
        </p:nvSpPr>
        <p:spPr>
          <a:xfrm>
            <a:off x="1955413" y="4167066"/>
            <a:ext cx="2063720" cy="5366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82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ACL Digital takes care of the lifecycle and configuration of critical Kubernetes services.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ECD6EC-6D0C-27C9-698E-7C0748D9C002}"/>
              </a:ext>
            </a:extLst>
          </p:cNvPr>
          <p:cNvSpPr/>
          <p:nvPr/>
        </p:nvSpPr>
        <p:spPr>
          <a:xfrm>
            <a:off x="1955413" y="3927002"/>
            <a:ext cx="2063720" cy="28193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100" b="1" dirty="0">
                <a:solidFill>
                  <a:srgbClr val="0545F4"/>
                </a:solidFill>
                <a:cs typeface="Arial" panose="020B0604020202020204" pitchFamily="34" charset="0"/>
              </a:rPr>
              <a:t>Managed Cluster Add-ons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51FE51-0030-656F-ECFF-74EA4B19D6D0}"/>
              </a:ext>
            </a:extLst>
          </p:cNvPr>
          <p:cNvGrpSpPr/>
          <p:nvPr/>
        </p:nvGrpSpPr>
        <p:grpSpPr>
          <a:xfrm>
            <a:off x="1645396" y="3798110"/>
            <a:ext cx="2470730" cy="1108170"/>
            <a:chOff x="5197488" y="3550007"/>
            <a:chExt cx="2470730" cy="110817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5086C27-EBEC-C284-B9AB-587434B991E2}"/>
                </a:ext>
              </a:extLst>
            </p:cNvPr>
            <p:cNvSpPr/>
            <p:nvPr/>
          </p:nvSpPr>
          <p:spPr>
            <a:xfrm>
              <a:off x="5197488" y="3556297"/>
              <a:ext cx="2470730" cy="1101880"/>
            </a:xfrm>
            <a:custGeom>
              <a:avLst/>
              <a:gdLst>
                <a:gd name="connsiteX0" fmla="*/ 39188 w 3043646"/>
                <a:gd name="connsiteY0" fmla="*/ 0 h 2155372"/>
                <a:gd name="connsiteX1" fmla="*/ 3043646 w 3043646"/>
                <a:gd name="connsiteY1" fmla="*/ 0 h 2155372"/>
                <a:gd name="connsiteX2" fmla="*/ 3017520 w 3043646"/>
                <a:gd name="connsiteY2" fmla="*/ 2155372 h 2155372"/>
                <a:gd name="connsiteX3" fmla="*/ 0 w 3043646"/>
                <a:gd name="connsiteY3" fmla="*/ 2155372 h 2155372"/>
                <a:gd name="connsiteX4" fmla="*/ 26126 w 3043646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29913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7520"/>
                <a:gd name="connsiteY0" fmla="*/ 0 h 2155372"/>
                <a:gd name="connsiteX1" fmla="*/ 3017520 w 3017520"/>
                <a:gd name="connsiteY1" fmla="*/ 0 h 2155372"/>
                <a:gd name="connsiteX2" fmla="*/ 3004094 w 3017520"/>
                <a:gd name="connsiteY2" fmla="*/ 2155372 h 2155372"/>
                <a:gd name="connsiteX3" fmla="*/ 11974 w 3017520"/>
                <a:gd name="connsiteY3" fmla="*/ 2155372 h 2155372"/>
                <a:gd name="connsiteX4" fmla="*/ 0 w 3017520"/>
                <a:gd name="connsiteY4" fmla="*/ 1240972 h 2155372"/>
                <a:gd name="connsiteX0" fmla="*/ 13062 w 3018175"/>
                <a:gd name="connsiteY0" fmla="*/ 0 h 2155372"/>
                <a:gd name="connsiteX1" fmla="*/ 3017520 w 3018175"/>
                <a:gd name="connsiteY1" fmla="*/ 0 h 2155372"/>
                <a:gd name="connsiteX2" fmla="*/ 3016794 w 3018175"/>
                <a:gd name="connsiteY2" fmla="*/ 2155372 h 2155372"/>
                <a:gd name="connsiteX3" fmla="*/ 11974 w 3018175"/>
                <a:gd name="connsiteY3" fmla="*/ 2155372 h 2155372"/>
                <a:gd name="connsiteX4" fmla="*/ 0 w 3018175"/>
                <a:gd name="connsiteY4" fmla="*/ 124097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10886 w 3006201"/>
                <a:gd name="connsiteY4" fmla="*/ 1233352 h 2155372"/>
                <a:gd name="connsiteX0" fmla="*/ 1088 w 3006201"/>
                <a:gd name="connsiteY0" fmla="*/ 0 h 2155372"/>
                <a:gd name="connsiteX1" fmla="*/ 3005546 w 3006201"/>
                <a:gd name="connsiteY1" fmla="*/ 0 h 2155372"/>
                <a:gd name="connsiteX2" fmla="*/ 3004820 w 3006201"/>
                <a:gd name="connsiteY2" fmla="*/ 2155372 h 2155372"/>
                <a:gd name="connsiteX3" fmla="*/ 0 w 3006201"/>
                <a:gd name="connsiteY3" fmla="*/ 2155372 h 2155372"/>
                <a:gd name="connsiteX4" fmla="*/ 6123 w 3006201"/>
                <a:gd name="connsiteY4" fmla="*/ 1223827 h 21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201" h="2155372">
                  <a:moveTo>
                    <a:pt x="1088" y="0"/>
                  </a:moveTo>
                  <a:lnTo>
                    <a:pt x="3005546" y="0"/>
                  </a:lnTo>
                  <a:cubicBezTo>
                    <a:pt x="3001071" y="718457"/>
                    <a:pt x="3009295" y="1436915"/>
                    <a:pt x="3004820" y="2155372"/>
                  </a:cubicBezTo>
                  <a:lnTo>
                    <a:pt x="0" y="2155372"/>
                  </a:lnTo>
                  <a:lnTo>
                    <a:pt x="6123" y="1223827"/>
                  </a:lnTo>
                </a:path>
              </a:pathLst>
            </a:cu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7012917-AEA9-8314-1179-41F822CC4367}"/>
                </a:ext>
              </a:extLst>
            </p:cNvPr>
            <p:cNvCxnSpPr>
              <a:cxnSpLocks/>
            </p:cNvCxnSpPr>
            <p:nvPr/>
          </p:nvCxnSpPr>
          <p:spPr>
            <a:xfrm>
              <a:off x="5197488" y="3550007"/>
              <a:ext cx="0" cy="139036"/>
            </a:xfrm>
            <a:prstGeom prst="line">
              <a:avLst/>
            </a:prstGeom>
            <a:noFill/>
            <a:ln w="25400" cap="flat" cmpd="sng" algn="ctr">
              <a:solidFill>
                <a:srgbClr val="0545F4"/>
              </a:solidFill>
              <a:prstDash val="solid"/>
              <a:miter lim="800000"/>
            </a:ln>
            <a:effectLst/>
          </p:spPr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A9FF32A-25EF-C66C-D816-365CBD3B4FA0}"/>
              </a:ext>
            </a:extLst>
          </p:cNvPr>
          <p:cNvSpPr txBox="1"/>
          <p:nvPr/>
        </p:nvSpPr>
        <p:spPr>
          <a:xfrm>
            <a:off x="5842437" y="1233788"/>
            <a:ext cx="3268635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  <a:spcAft>
                <a:spcPts val="400"/>
              </a:spcAft>
            </a:pPr>
            <a:r>
              <a:rPr lang="en-US" sz="1200" b="1" dirty="0">
                <a:solidFill>
                  <a:srgbClr val="01185B"/>
                </a:solidFill>
              </a:rPr>
              <a:t>Benefits: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Simplified Operations: </a:t>
            </a:r>
            <a:r>
              <a:rPr lang="en-US" sz="1000" dirty="0"/>
              <a:t>Manage complex cloud-native environments with ease.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DevOps Empowerment: </a:t>
            </a:r>
            <a:r>
              <a:rPr lang="en-US" sz="1000" dirty="0"/>
              <a:t>Efficiently deploy and monitor containerized workloads.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Scalability and Flexibility: </a:t>
            </a:r>
            <a:r>
              <a:rPr lang="en-US" sz="1000" dirty="0"/>
              <a:t>Seamlessly adapt to diverse infrastructures.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Comprehensive Security: </a:t>
            </a:r>
            <a:r>
              <a:rPr lang="en-US" sz="1000" dirty="0"/>
              <a:t>Ensure data and infrastructure security for peace of mind.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Managed Services: </a:t>
            </a:r>
            <a:r>
              <a:rPr lang="en-US" sz="1000" dirty="0"/>
              <a:t>Focus on innovation while ACL Digital handles critical cluster add-ons.</a:t>
            </a:r>
          </a:p>
        </p:txBody>
      </p:sp>
      <p:pic>
        <p:nvPicPr>
          <p:cNvPr id="63" name="Graphic 62" descr="Playbook">
            <a:extLst>
              <a:ext uri="{FF2B5EF4-FFF2-40B4-BE49-F238E27FC236}">
                <a16:creationId xmlns:a16="http://schemas.microsoft.com/office/drawing/2014/main" id="{F8E9EB0B-24D8-FD59-AA71-828A4603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8747" y="1339100"/>
            <a:ext cx="461471" cy="461471"/>
          </a:xfrm>
          <a:prstGeom prst="rect">
            <a:avLst/>
          </a:prstGeom>
        </p:spPr>
      </p:pic>
      <p:pic>
        <p:nvPicPr>
          <p:cNvPr id="64" name="Picture 2" descr="Data Integration Icons - Free SVG &amp; PNG Data Integration Images - Noun  Project">
            <a:extLst>
              <a:ext uri="{FF2B5EF4-FFF2-40B4-BE49-F238E27FC236}">
                <a16:creationId xmlns:a16="http://schemas.microsoft.com/office/drawing/2014/main" id="{C20E62F8-B88A-CCFA-F2B7-7E2852EB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" y="1361383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ybrid, Multi-cloud Network Monitoring">
            <a:extLst>
              <a:ext uri="{FF2B5EF4-FFF2-40B4-BE49-F238E27FC236}">
                <a16:creationId xmlns:a16="http://schemas.microsoft.com/office/drawing/2014/main" id="{77024EA2-E1E0-11E7-B8D0-96F727EB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" y="2686980"/>
            <a:ext cx="470680" cy="3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Cyber security - Free technology icons">
            <a:extLst>
              <a:ext uri="{FF2B5EF4-FFF2-40B4-BE49-F238E27FC236}">
                <a16:creationId xmlns:a16="http://schemas.microsoft.com/office/drawing/2014/main" id="{9BD20F9F-23AF-5EE1-21F0-953527FB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50" y="2677742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Add-Ons Icons - Free SVG &amp; PNG Add-Ons Images - Noun Project">
            <a:extLst>
              <a:ext uri="{FF2B5EF4-FFF2-40B4-BE49-F238E27FC236}">
                <a16:creationId xmlns:a16="http://schemas.microsoft.com/office/drawing/2014/main" id="{BB942421-EBCD-1ED5-78DF-61A37AF7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45" y="3975850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61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Feature Highlights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86B1A6-A70B-4259-6F92-BA79C036F09A}"/>
              </a:ext>
            </a:extLst>
          </p:cNvPr>
          <p:cNvGrpSpPr/>
          <p:nvPr/>
        </p:nvGrpSpPr>
        <p:grpSpPr>
          <a:xfrm>
            <a:off x="226386" y="698065"/>
            <a:ext cx="4918063" cy="282815"/>
            <a:chOff x="4343399" y="575712"/>
            <a:chExt cx="4918063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59" name="Arrow: Pentagon 58">
              <a:extLst>
                <a:ext uri="{FF2B5EF4-FFF2-40B4-BE49-F238E27FC236}">
                  <a16:creationId xmlns:a16="http://schemas.microsoft.com/office/drawing/2014/main" id="{6A0742B1-731C-74C9-2253-2C857DA0B790}"/>
                </a:ext>
              </a:extLst>
            </p:cNvPr>
            <p:cNvSpPr/>
            <p:nvPr/>
          </p:nvSpPr>
          <p:spPr>
            <a:xfrm>
              <a:off x="4343399" y="575712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93DF2E6-1A19-53EA-99A7-1B020F0887A3}"/>
                </a:ext>
              </a:extLst>
            </p:cNvPr>
            <p:cNvSpPr txBox="1"/>
            <p:nvPr/>
          </p:nvSpPr>
          <p:spPr>
            <a:xfrm>
              <a:off x="4645904" y="621844"/>
              <a:ext cx="45819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Intel SGX-based key provisioning for applications 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E5D860-AB35-77F2-F132-210A2CAD15FD}"/>
              </a:ext>
            </a:extLst>
          </p:cNvPr>
          <p:cNvGrpSpPr/>
          <p:nvPr/>
        </p:nvGrpSpPr>
        <p:grpSpPr>
          <a:xfrm>
            <a:off x="574611" y="1018280"/>
            <a:ext cx="4987989" cy="441492"/>
            <a:chOff x="4343399" y="890783"/>
            <a:chExt cx="4987989" cy="441492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DFA00ECD-9C39-5864-3B7E-406002F7FF5F}"/>
                </a:ext>
              </a:extLst>
            </p:cNvPr>
            <p:cNvSpPr/>
            <p:nvPr/>
          </p:nvSpPr>
          <p:spPr>
            <a:xfrm>
              <a:off x="4343399" y="890783"/>
              <a:ext cx="4918063" cy="441492"/>
            </a:xfrm>
            <a:prstGeom prst="homePlate">
              <a:avLst>
                <a:gd name="adj" fmla="val 2791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BAE7B7-890B-A638-3376-D06D1CC20CE3}"/>
                </a:ext>
              </a:extLst>
            </p:cNvPr>
            <p:cNvSpPr txBox="1"/>
            <p:nvPr/>
          </p:nvSpPr>
          <p:spPr>
            <a:xfrm>
              <a:off x="4805924" y="948181"/>
              <a:ext cx="452546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Automated Cloud Native deployment and management of diverse workloads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8C21736-FF21-3565-4C67-2EE140A5AD19}"/>
              </a:ext>
            </a:extLst>
          </p:cNvPr>
          <p:cNvGrpSpPr/>
          <p:nvPr/>
        </p:nvGrpSpPr>
        <p:grpSpPr>
          <a:xfrm>
            <a:off x="947991" y="1497172"/>
            <a:ext cx="5202165" cy="282815"/>
            <a:chOff x="4343399" y="1347515"/>
            <a:chExt cx="520216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4651E0D2-3B50-8B66-ABEB-B28EB54FBDE7}"/>
                </a:ext>
              </a:extLst>
            </p:cNvPr>
            <p:cNvSpPr/>
            <p:nvPr/>
          </p:nvSpPr>
          <p:spPr>
            <a:xfrm>
              <a:off x="4343399" y="1347515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9BF1E37-CDBF-85D5-FA1E-8DC6DAE23608}"/>
                </a:ext>
              </a:extLst>
            </p:cNvPr>
            <p:cNvSpPr txBox="1"/>
            <p:nvPr/>
          </p:nvSpPr>
          <p:spPr>
            <a:xfrm>
              <a:off x="4813544" y="1405844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Zero Trust Security for Edge computing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F9AE6B8-3ECD-AFEC-3872-C385F2E27D4A}"/>
              </a:ext>
            </a:extLst>
          </p:cNvPr>
          <p:cNvGrpSpPr/>
          <p:nvPr/>
        </p:nvGrpSpPr>
        <p:grpSpPr>
          <a:xfrm>
            <a:off x="1420431" y="1817387"/>
            <a:ext cx="4996425" cy="282815"/>
            <a:chOff x="4343399" y="1662586"/>
            <a:chExt cx="499642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1" name="Arrow: Pentagon 60">
              <a:extLst>
                <a:ext uri="{FF2B5EF4-FFF2-40B4-BE49-F238E27FC236}">
                  <a16:creationId xmlns:a16="http://schemas.microsoft.com/office/drawing/2014/main" id="{D41096C4-53AA-1C9E-A4A0-3A8C9FCFCB9C}"/>
                </a:ext>
              </a:extLst>
            </p:cNvPr>
            <p:cNvSpPr/>
            <p:nvPr/>
          </p:nvSpPr>
          <p:spPr>
            <a:xfrm>
              <a:off x="4343399" y="1662586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6432D5-215F-231E-A8E8-94F0F47BD671}"/>
                </a:ext>
              </a:extLst>
            </p:cNvPr>
            <p:cNvSpPr txBox="1"/>
            <p:nvPr/>
          </p:nvSpPr>
          <p:spPr>
            <a:xfrm>
              <a:off x="4607804" y="1716941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SSO and RBAC provide higher level of security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4CBD7E0-1572-0129-C6BA-76BB1E60D70A}"/>
              </a:ext>
            </a:extLst>
          </p:cNvPr>
          <p:cNvGrpSpPr/>
          <p:nvPr/>
        </p:nvGrpSpPr>
        <p:grpSpPr>
          <a:xfrm>
            <a:off x="1748091" y="2137602"/>
            <a:ext cx="5019285" cy="282815"/>
            <a:chOff x="4343399" y="1977657"/>
            <a:chExt cx="501928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2" name="Arrow: Pentagon 61">
              <a:extLst>
                <a:ext uri="{FF2B5EF4-FFF2-40B4-BE49-F238E27FC236}">
                  <a16:creationId xmlns:a16="http://schemas.microsoft.com/office/drawing/2014/main" id="{9FB5C2A5-1D50-1896-2048-1CE3972E6019}"/>
                </a:ext>
              </a:extLst>
            </p:cNvPr>
            <p:cNvSpPr/>
            <p:nvPr/>
          </p:nvSpPr>
          <p:spPr>
            <a:xfrm>
              <a:off x="4343399" y="1977657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5E1A3B8-831B-FF4E-DCAE-7C626F76CE58}"/>
                </a:ext>
              </a:extLst>
            </p:cNvPr>
            <p:cNvSpPr txBox="1"/>
            <p:nvPr/>
          </p:nvSpPr>
          <p:spPr>
            <a:xfrm>
              <a:off x="4630664" y="2020418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Real Time Statistics Monitoring and Reporting Real-Time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EF7D14-B4F1-7047-B86F-F543B1374F98}"/>
              </a:ext>
            </a:extLst>
          </p:cNvPr>
          <p:cNvGrpSpPr/>
          <p:nvPr/>
        </p:nvGrpSpPr>
        <p:grpSpPr>
          <a:xfrm>
            <a:off x="2083371" y="2457817"/>
            <a:ext cx="5026905" cy="282815"/>
            <a:chOff x="4343399" y="2292728"/>
            <a:chExt cx="502690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0B5937A2-36F2-6E32-D00C-C486FE43A6DC}"/>
                </a:ext>
              </a:extLst>
            </p:cNvPr>
            <p:cNvSpPr/>
            <p:nvPr/>
          </p:nvSpPr>
          <p:spPr>
            <a:xfrm>
              <a:off x="4343399" y="2292728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C4708C3-EBEE-ECBB-B6C5-1F1B1C9A080F}"/>
                </a:ext>
              </a:extLst>
            </p:cNvPr>
            <p:cNvSpPr txBox="1"/>
            <p:nvPr/>
          </p:nvSpPr>
          <p:spPr>
            <a:xfrm>
              <a:off x="4638284" y="2339135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Custom observability factor for application-specific metrics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98596D3-A831-A4BF-F644-10670656B82B}"/>
              </a:ext>
            </a:extLst>
          </p:cNvPr>
          <p:cNvGrpSpPr/>
          <p:nvPr/>
        </p:nvGrpSpPr>
        <p:grpSpPr>
          <a:xfrm>
            <a:off x="2426271" y="2778032"/>
            <a:ext cx="4973565" cy="282815"/>
            <a:chOff x="4343399" y="2607799"/>
            <a:chExt cx="497356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4" name="Arrow: Pentagon 63">
              <a:extLst>
                <a:ext uri="{FF2B5EF4-FFF2-40B4-BE49-F238E27FC236}">
                  <a16:creationId xmlns:a16="http://schemas.microsoft.com/office/drawing/2014/main" id="{FFFBF11A-10DA-752B-D8BE-195535A1675D}"/>
                </a:ext>
              </a:extLst>
            </p:cNvPr>
            <p:cNvSpPr/>
            <p:nvPr/>
          </p:nvSpPr>
          <p:spPr>
            <a:xfrm>
              <a:off x="4343399" y="2607799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B9F6EC8-0AA3-B2A7-5A42-4A14DA79293C}"/>
                </a:ext>
              </a:extLst>
            </p:cNvPr>
            <p:cNvSpPr txBox="1"/>
            <p:nvPr/>
          </p:nvSpPr>
          <p:spPr>
            <a:xfrm>
              <a:off x="4584944" y="2650232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Service Mesh with External CA for secure SBI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B5C7DB-CF08-0E0E-0BF3-56AF913E571D}"/>
              </a:ext>
            </a:extLst>
          </p:cNvPr>
          <p:cNvGrpSpPr/>
          <p:nvPr/>
        </p:nvGrpSpPr>
        <p:grpSpPr>
          <a:xfrm>
            <a:off x="2753931" y="3098247"/>
            <a:ext cx="5004045" cy="282815"/>
            <a:chOff x="4343399" y="2922870"/>
            <a:chExt cx="500404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5" name="Arrow: Pentagon 64">
              <a:extLst>
                <a:ext uri="{FF2B5EF4-FFF2-40B4-BE49-F238E27FC236}">
                  <a16:creationId xmlns:a16="http://schemas.microsoft.com/office/drawing/2014/main" id="{52BBD474-A3A0-8F02-69D9-F10B5D342ED9}"/>
                </a:ext>
              </a:extLst>
            </p:cNvPr>
            <p:cNvSpPr/>
            <p:nvPr/>
          </p:nvSpPr>
          <p:spPr>
            <a:xfrm>
              <a:off x="4343399" y="2922870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109B474-E5AB-A051-20EA-E7545890E2C9}"/>
                </a:ext>
              </a:extLst>
            </p:cNvPr>
            <p:cNvSpPr txBox="1"/>
            <p:nvPr/>
          </p:nvSpPr>
          <p:spPr>
            <a:xfrm>
              <a:off x="4615424" y="2968949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Line Rate packet processing and Linear Scaling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4B2EEE-20A6-4220-3256-1C3D4ADF7C93}"/>
              </a:ext>
            </a:extLst>
          </p:cNvPr>
          <p:cNvGrpSpPr/>
          <p:nvPr/>
        </p:nvGrpSpPr>
        <p:grpSpPr>
          <a:xfrm>
            <a:off x="3104451" y="3418462"/>
            <a:ext cx="4996425" cy="282815"/>
            <a:chOff x="4343399" y="3237941"/>
            <a:chExt cx="499642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93851DCF-20EE-C9B2-502D-B65C6831EBE6}"/>
                </a:ext>
              </a:extLst>
            </p:cNvPr>
            <p:cNvSpPr/>
            <p:nvPr/>
          </p:nvSpPr>
          <p:spPr>
            <a:xfrm>
              <a:off x="4343399" y="3237941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6CEF09D-06A3-F63A-03D4-F2DE10A55DA7}"/>
                </a:ext>
              </a:extLst>
            </p:cNvPr>
            <p:cNvSpPr txBox="1"/>
            <p:nvPr/>
          </p:nvSpPr>
          <p:spPr>
            <a:xfrm>
              <a:off x="4607804" y="3280046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High Performance scalable pod networking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5F45A8-2039-8099-F69B-87CD12BCF387}"/>
              </a:ext>
            </a:extLst>
          </p:cNvPr>
          <p:cNvGrpSpPr/>
          <p:nvPr/>
        </p:nvGrpSpPr>
        <p:grpSpPr>
          <a:xfrm>
            <a:off x="3432111" y="3738677"/>
            <a:ext cx="4981185" cy="282815"/>
            <a:chOff x="4343399" y="3553012"/>
            <a:chExt cx="498118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7" name="Arrow: Pentagon 66">
              <a:extLst>
                <a:ext uri="{FF2B5EF4-FFF2-40B4-BE49-F238E27FC236}">
                  <a16:creationId xmlns:a16="http://schemas.microsoft.com/office/drawing/2014/main" id="{B75F24E7-ECB9-F1D5-0909-25378D023B13}"/>
                </a:ext>
              </a:extLst>
            </p:cNvPr>
            <p:cNvSpPr/>
            <p:nvPr/>
          </p:nvSpPr>
          <p:spPr>
            <a:xfrm>
              <a:off x="4343399" y="3553012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6142B18-CBEB-09A7-B0E7-640248CD978B}"/>
                </a:ext>
              </a:extLst>
            </p:cNvPr>
            <p:cNvSpPr txBox="1"/>
            <p:nvPr/>
          </p:nvSpPr>
          <p:spPr>
            <a:xfrm>
              <a:off x="4592564" y="3598763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Seamless Day1 and Day2 Operations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C82B716-2785-EEBA-68AA-16C5BCB3BC02}"/>
              </a:ext>
            </a:extLst>
          </p:cNvPr>
          <p:cNvGrpSpPr/>
          <p:nvPr/>
        </p:nvGrpSpPr>
        <p:grpSpPr>
          <a:xfrm>
            <a:off x="3752151" y="4058892"/>
            <a:ext cx="4996425" cy="282815"/>
            <a:chOff x="4343399" y="3868083"/>
            <a:chExt cx="499642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8" name="Arrow: Pentagon 67">
              <a:extLst>
                <a:ext uri="{FF2B5EF4-FFF2-40B4-BE49-F238E27FC236}">
                  <a16:creationId xmlns:a16="http://schemas.microsoft.com/office/drawing/2014/main" id="{F330C6DB-1220-D9E8-85AF-BADCBD2A0546}"/>
                </a:ext>
              </a:extLst>
            </p:cNvPr>
            <p:cNvSpPr/>
            <p:nvPr/>
          </p:nvSpPr>
          <p:spPr>
            <a:xfrm>
              <a:off x="4343399" y="3868083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82C639E-25E9-0D8E-ED05-A9613F4DB1C7}"/>
                </a:ext>
              </a:extLst>
            </p:cNvPr>
            <p:cNvSpPr txBox="1"/>
            <p:nvPr/>
          </p:nvSpPr>
          <p:spPr>
            <a:xfrm>
              <a:off x="4607804" y="3917480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Compliance reports and altering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83C521C-E163-69BB-3431-0D2F33B8CE25}"/>
              </a:ext>
            </a:extLst>
          </p:cNvPr>
          <p:cNvGrpSpPr/>
          <p:nvPr/>
        </p:nvGrpSpPr>
        <p:grpSpPr>
          <a:xfrm>
            <a:off x="4178871" y="4379104"/>
            <a:ext cx="5011665" cy="282815"/>
            <a:chOff x="4343399" y="4183155"/>
            <a:chExt cx="5011665" cy="282815"/>
          </a:xfrm>
          <a:effectLst>
            <a:outerShdw blurRad="38100" dist="38100" sx="88000" sy="88000" algn="tr" rotWithShape="0">
              <a:schemeClr val="tx1">
                <a:lumMod val="50000"/>
                <a:lumOff val="50000"/>
                <a:alpha val="27000"/>
              </a:schemeClr>
            </a:outerShdw>
          </a:effectLst>
        </p:grpSpPr>
        <p:sp>
          <p:nvSpPr>
            <p:cNvPr id="69" name="Arrow: Pentagon 68">
              <a:extLst>
                <a:ext uri="{FF2B5EF4-FFF2-40B4-BE49-F238E27FC236}">
                  <a16:creationId xmlns:a16="http://schemas.microsoft.com/office/drawing/2014/main" id="{373C09FA-2FF3-F6A8-F8A6-9120CD5F1743}"/>
                </a:ext>
              </a:extLst>
            </p:cNvPr>
            <p:cNvSpPr/>
            <p:nvPr/>
          </p:nvSpPr>
          <p:spPr>
            <a:xfrm>
              <a:off x="4343399" y="4183155"/>
              <a:ext cx="4918063" cy="282815"/>
            </a:xfrm>
            <a:prstGeom prst="homePlate">
              <a:avLst>
                <a:gd name="adj" fmla="val 353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46858F-3623-3A68-D091-A6B23A1632ED}"/>
                </a:ext>
              </a:extLst>
            </p:cNvPr>
            <p:cNvSpPr txBox="1"/>
            <p:nvPr/>
          </p:nvSpPr>
          <p:spPr>
            <a:xfrm>
              <a:off x="4623044" y="4236192"/>
              <a:ext cx="473202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Roboto Black" panose="02000000000000000000" pitchFamily="2" charset="0"/>
                </a:rPr>
                <a:t>Secret management with SGX based secret storage </a:t>
              </a:r>
              <a:endParaRPr lang="en-IN" sz="1200" dirty="0">
                <a:solidFill>
                  <a:schemeClr val="accent6">
                    <a:lumMod val="75000"/>
                  </a:schemeClr>
                </a:solidFill>
                <a:ea typeface="Roboto Black" panose="02000000000000000000" pitchFamily="2" charset="0"/>
              </a:endParaRPr>
            </a:p>
          </p:txBody>
        </p:sp>
      </p:grp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2ED5B237-60AE-F6FB-A11E-B6DE4AA52CB6}"/>
              </a:ext>
            </a:extLst>
          </p:cNvPr>
          <p:cNvSpPr/>
          <p:nvPr/>
        </p:nvSpPr>
        <p:spPr>
          <a:xfrm>
            <a:off x="42325" y="562980"/>
            <a:ext cx="4474008" cy="416730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0545F4">
                  <a:shade val="30000"/>
                  <a:satMod val="115000"/>
                </a:srgbClr>
              </a:gs>
              <a:gs pos="50000">
                <a:srgbClr val="0545F4">
                  <a:shade val="67500"/>
                  <a:satMod val="115000"/>
                </a:srgbClr>
              </a:gs>
              <a:gs pos="100000">
                <a:srgbClr val="0545F4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A48F7A4-93F5-BE81-FDBD-E113A2BA6B3E}"/>
              </a:ext>
            </a:extLst>
          </p:cNvPr>
          <p:cNvSpPr txBox="1"/>
          <p:nvPr/>
        </p:nvSpPr>
        <p:spPr>
          <a:xfrm>
            <a:off x="273799" y="4263521"/>
            <a:ext cx="2483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Feature Highlights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4149" name="Picture 6" descr="CNAPP: A Comprehensive Solution for Cloud-Native Application Security">
            <a:extLst>
              <a:ext uri="{FF2B5EF4-FFF2-40B4-BE49-F238E27FC236}">
                <a16:creationId xmlns:a16="http://schemas.microsoft.com/office/drawing/2014/main" id="{16953DFC-19C2-5006-AE72-B17729211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167" y1="33333" x2="58167" y2="33333"/>
                        <a14:foregroundMark x1="54500" y1="31333" x2="54500" y2="31333"/>
                        <a14:foregroundMark x1="35250" y1="34500" x2="35250" y2="34500"/>
                        <a14:foregroundMark x1="38250" y1="51333" x2="38250" y2="51333"/>
                        <a14:foregroundMark x1="51500" y1="58500" x2="51500" y2="58500"/>
                        <a14:foregroundMark x1="50500" y1="54000" x2="50500" y2="54000"/>
                        <a14:foregroundMark x1="52833" y1="33833" x2="52833" y2="33833"/>
                        <a14:foregroundMark x1="63250" y1="42167" x2="63250" y2="42167"/>
                        <a14:foregroundMark x1="62500" y1="40000" x2="62500" y2="40000"/>
                        <a14:foregroundMark x1="63583" y1="42167" x2="63583" y2="4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93" r="21354" b="13197"/>
          <a:stretch/>
        </p:blipFill>
        <p:spPr bwMode="auto">
          <a:xfrm>
            <a:off x="34599" y="2024110"/>
            <a:ext cx="2609317" cy="224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9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CF24E5-673D-F927-693F-E79D24D5FF17}"/>
              </a:ext>
            </a:extLst>
          </p:cNvPr>
          <p:cNvSpPr/>
          <p:nvPr/>
        </p:nvSpPr>
        <p:spPr>
          <a:xfrm>
            <a:off x="252252" y="2392091"/>
            <a:ext cx="3268638" cy="23730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- Overview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7C7DC-F797-CE80-5A9D-7F8074BD00D5}"/>
              </a:ext>
            </a:extLst>
          </p:cNvPr>
          <p:cNvSpPr txBox="1"/>
          <p:nvPr/>
        </p:nvSpPr>
        <p:spPr>
          <a:xfrm>
            <a:off x="291916" y="732403"/>
            <a:ext cx="31592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1185B"/>
                </a:solidFill>
              </a:rPr>
              <a:t>ACL Digital offers a cutting-edge solution built on a Kubernetes-based cloud-native platform, which provides a plug-and-play architecture, allowing seamless integration of any applications into its ecosystem and enabling the operation of workloads in public and private clouds.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68F5F-D502-31FE-D49E-C9B135D940C7}"/>
              </a:ext>
            </a:extLst>
          </p:cNvPr>
          <p:cNvSpPr txBox="1"/>
          <p:nvPr/>
        </p:nvSpPr>
        <p:spPr>
          <a:xfrm>
            <a:off x="252252" y="2392091"/>
            <a:ext cx="3268635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  <a:spcAft>
                <a:spcPts val="4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Benefits: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Operations: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complex cloud-native environments with ease.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 Empowerment: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Efficiently deploy and monitor containerized workloads.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 and Flexibility: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Seamlessly adapt to diverse infrastructures.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Comprehensive Security: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data and infrastructure security for peace of mind.</a:t>
            </a:r>
          </a:p>
          <a:p>
            <a:pPr marL="171450" indent="-171450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Managed Services: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innovation while ACL Digital handles critical cluster add-ons.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34879-395F-7271-D789-E9396B99A2E0}"/>
              </a:ext>
            </a:extLst>
          </p:cNvPr>
          <p:cNvGrpSpPr/>
          <p:nvPr/>
        </p:nvGrpSpPr>
        <p:grpSpPr>
          <a:xfrm>
            <a:off x="3533657" y="701531"/>
            <a:ext cx="5610342" cy="3895427"/>
            <a:chOff x="3533657" y="701531"/>
            <a:chExt cx="5610342" cy="3895427"/>
          </a:xfrm>
        </p:grpSpPr>
        <p:pic>
          <p:nvPicPr>
            <p:cNvPr id="39" name="Graphic 38" descr="Playbook">
              <a:extLst>
                <a:ext uri="{FF2B5EF4-FFF2-40B4-BE49-F238E27FC236}">
                  <a16:creationId xmlns:a16="http://schemas.microsoft.com/office/drawing/2014/main" id="{F20FA6A3-C5D9-254E-93F4-18544F05E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888" y="864583"/>
              <a:ext cx="461471" cy="46147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A7725C-843F-A4DC-C819-23C04A38BA0C}"/>
                </a:ext>
              </a:extLst>
            </p:cNvPr>
            <p:cNvSpPr/>
            <p:nvPr/>
          </p:nvSpPr>
          <p:spPr>
            <a:xfrm>
              <a:off x="4034682" y="1025882"/>
              <a:ext cx="2145480" cy="68807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 defTabSz="9144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Plug-and-play architecture for easy application integration.</a:t>
              </a:r>
            </a:p>
            <a:p>
              <a:pPr marL="171450" indent="-171450" defTabSz="9144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Operate workloads in public and private clouds as desired.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355D5E-9F53-84C7-24F6-CE5C6EAA7B8A}"/>
                </a:ext>
              </a:extLst>
            </p:cNvPr>
            <p:cNvSpPr/>
            <p:nvPr/>
          </p:nvSpPr>
          <p:spPr>
            <a:xfrm>
              <a:off x="4034682" y="778225"/>
              <a:ext cx="2063720" cy="2819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1100" b="1" dirty="0">
                  <a:solidFill>
                    <a:srgbClr val="0545F4"/>
                  </a:solidFill>
                  <a:cs typeface="Arial" panose="020B0604020202020204" pitchFamily="34" charset="0"/>
                </a:rPr>
                <a:t>Seamless Integration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73E551-9581-D171-4E3C-867ABBA22860}"/>
                </a:ext>
              </a:extLst>
            </p:cNvPr>
            <p:cNvSpPr/>
            <p:nvPr/>
          </p:nvSpPr>
          <p:spPr>
            <a:xfrm>
              <a:off x="6637199" y="1025882"/>
              <a:ext cx="2387223" cy="68807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Incorporates major Kubernetes tools like Cluster Management, Service Mesh, Confidential Computing, High Availability, </a:t>
              </a:r>
              <a:r>
                <a:rPr lang="en-US" sz="82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GitOps</a:t>
              </a: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, Zero Trust Access, Observability, Backup, and Restore.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75C780-DA40-536E-1793-69952E845800}"/>
                </a:ext>
              </a:extLst>
            </p:cNvPr>
            <p:cNvSpPr/>
            <p:nvPr/>
          </p:nvSpPr>
          <p:spPr>
            <a:xfrm>
              <a:off x="6637199" y="778225"/>
              <a:ext cx="2096667" cy="2819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1100" b="1" dirty="0">
                  <a:solidFill>
                    <a:srgbClr val="0545F4"/>
                  </a:solidFill>
                  <a:cs typeface="Arial" panose="020B0604020202020204" pitchFamily="34" charset="0"/>
                </a:rPr>
                <a:t>Wide Ecosystem Integration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116E59-1809-2474-B9B3-AD5EA12C0BEA}"/>
                </a:ext>
              </a:extLst>
            </p:cNvPr>
            <p:cNvSpPr/>
            <p:nvPr/>
          </p:nvSpPr>
          <p:spPr>
            <a:xfrm>
              <a:off x="4034682" y="2459355"/>
              <a:ext cx="2063720" cy="48783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Run containerized workloads on any infrastructure, including Bare Metal, AWS, GCP, Azure, and Hybrid Clouds.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10C50D-80C4-CC23-4DDD-0A833D4190E2}"/>
                </a:ext>
              </a:extLst>
            </p:cNvPr>
            <p:cNvSpPr/>
            <p:nvPr/>
          </p:nvSpPr>
          <p:spPr>
            <a:xfrm>
              <a:off x="4034682" y="2183890"/>
              <a:ext cx="2063720" cy="2819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1100" b="1" dirty="0">
                  <a:solidFill>
                    <a:srgbClr val="0545F4"/>
                  </a:solidFill>
                  <a:cs typeface="Arial" panose="020B0604020202020204" pitchFamily="34" charset="0"/>
                </a:rPr>
                <a:t>Multi-Cloud Support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6334D7-B62A-03CF-6272-398D068AA19E}"/>
                </a:ext>
              </a:extLst>
            </p:cNvPr>
            <p:cNvSpPr/>
            <p:nvPr/>
          </p:nvSpPr>
          <p:spPr>
            <a:xfrm>
              <a:off x="6637198" y="2377253"/>
              <a:ext cx="2506801" cy="8395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Role Based Access Control (RBAC), AD/</a:t>
              </a:r>
              <a:r>
                <a:rPr 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LDAP</a:t>
              </a:r>
              <a:r>
                <a:rPr 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 Integration, Multi-Cluster, Multi-Tenancy, Multi-Cloud, Cluster Scanning, Benchmarking, Service Mesh, Admission Controllers and much more - tailored to your security posture needs.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26B739-578E-CF15-7D42-1A1F01C8DF33}"/>
                </a:ext>
              </a:extLst>
            </p:cNvPr>
            <p:cNvSpPr/>
            <p:nvPr/>
          </p:nvSpPr>
          <p:spPr>
            <a:xfrm>
              <a:off x="6637199" y="2159107"/>
              <a:ext cx="2096667" cy="2819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1100" b="1" dirty="0">
                  <a:solidFill>
                    <a:srgbClr val="0545F4"/>
                  </a:solidFill>
                  <a:cs typeface="Arial" panose="020B0604020202020204" pitchFamily="34" charset="0"/>
                </a:rPr>
                <a:t>Security Enhancements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4AA0A90-E30D-313A-F767-8DC7078B197C}"/>
                </a:ext>
              </a:extLst>
            </p:cNvPr>
            <p:cNvGrpSpPr/>
            <p:nvPr/>
          </p:nvGrpSpPr>
          <p:grpSpPr>
            <a:xfrm>
              <a:off x="6450624" y="701531"/>
              <a:ext cx="2619393" cy="1110012"/>
              <a:chOff x="6460403" y="837487"/>
              <a:chExt cx="2619393" cy="111001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9FAC8B2-8C55-F081-37F2-8973FC615EF4}"/>
                  </a:ext>
                </a:extLst>
              </p:cNvPr>
              <p:cNvSpPr/>
              <p:nvPr/>
            </p:nvSpPr>
            <p:spPr>
              <a:xfrm>
                <a:off x="6460403" y="845619"/>
                <a:ext cx="2619393" cy="1101880"/>
              </a:xfrm>
              <a:custGeom>
                <a:avLst/>
                <a:gdLst>
                  <a:gd name="connsiteX0" fmla="*/ 39188 w 3043646"/>
                  <a:gd name="connsiteY0" fmla="*/ 0 h 2155372"/>
                  <a:gd name="connsiteX1" fmla="*/ 3043646 w 3043646"/>
                  <a:gd name="connsiteY1" fmla="*/ 0 h 2155372"/>
                  <a:gd name="connsiteX2" fmla="*/ 3017520 w 3043646"/>
                  <a:gd name="connsiteY2" fmla="*/ 2155372 h 2155372"/>
                  <a:gd name="connsiteX3" fmla="*/ 0 w 3043646"/>
                  <a:gd name="connsiteY3" fmla="*/ 2155372 h 2155372"/>
                  <a:gd name="connsiteX4" fmla="*/ 26126 w 3043646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29913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30040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8175"/>
                  <a:gd name="connsiteY0" fmla="*/ 0 h 2155372"/>
                  <a:gd name="connsiteX1" fmla="*/ 3017520 w 3018175"/>
                  <a:gd name="connsiteY1" fmla="*/ 0 h 2155372"/>
                  <a:gd name="connsiteX2" fmla="*/ 3016794 w 3018175"/>
                  <a:gd name="connsiteY2" fmla="*/ 2155372 h 2155372"/>
                  <a:gd name="connsiteX3" fmla="*/ 11974 w 3018175"/>
                  <a:gd name="connsiteY3" fmla="*/ 2155372 h 2155372"/>
                  <a:gd name="connsiteX4" fmla="*/ 0 w 3018175"/>
                  <a:gd name="connsiteY4" fmla="*/ 124097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10886 w 3006201"/>
                  <a:gd name="connsiteY4" fmla="*/ 123335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6123 w 3006201"/>
                  <a:gd name="connsiteY4" fmla="*/ 1223827 h 21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201" h="2155372">
                    <a:moveTo>
                      <a:pt x="1088" y="0"/>
                    </a:moveTo>
                    <a:lnTo>
                      <a:pt x="3005546" y="0"/>
                    </a:lnTo>
                    <a:cubicBezTo>
                      <a:pt x="3001071" y="718457"/>
                      <a:pt x="3009295" y="1436915"/>
                      <a:pt x="3004820" y="2155372"/>
                    </a:cubicBezTo>
                    <a:lnTo>
                      <a:pt x="0" y="2155372"/>
                    </a:lnTo>
                    <a:lnTo>
                      <a:pt x="6123" y="1223827"/>
                    </a:lnTo>
                  </a:path>
                </a:pathLst>
              </a:cu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9F99521-A9EB-44A5-D7EC-4C71F9292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86" y="837487"/>
                <a:ext cx="0" cy="139036"/>
              </a:xfrm>
              <a:prstGeom prst="line">
                <a:avLst/>
              </a:pr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1748D99-30C0-D026-B31E-C76BDF04EBD0}"/>
                </a:ext>
              </a:extLst>
            </p:cNvPr>
            <p:cNvGrpSpPr/>
            <p:nvPr/>
          </p:nvGrpSpPr>
          <p:grpSpPr>
            <a:xfrm>
              <a:off x="3766870" y="701531"/>
              <a:ext cx="2470730" cy="1110012"/>
              <a:chOff x="3776649" y="837487"/>
              <a:chExt cx="2470730" cy="1110012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50F2276-8914-3B18-1E88-268D36F85249}"/>
                  </a:ext>
                </a:extLst>
              </p:cNvPr>
              <p:cNvSpPr/>
              <p:nvPr/>
            </p:nvSpPr>
            <p:spPr>
              <a:xfrm>
                <a:off x="3776649" y="845619"/>
                <a:ext cx="2470730" cy="1101880"/>
              </a:xfrm>
              <a:custGeom>
                <a:avLst/>
                <a:gdLst>
                  <a:gd name="connsiteX0" fmla="*/ 39188 w 3043646"/>
                  <a:gd name="connsiteY0" fmla="*/ 0 h 2155372"/>
                  <a:gd name="connsiteX1" fmla="*/ 3043646 w 3043646"/>
                  <a:gd name="connsiteY1" fmla="*/ 0 h 2155372"/>
                  <a:gd name="connsiteX2" fmla="*/ 3017520 w 3043646"/>
                  <a:gd name="connsiteY2" fmla="*/ 2155372 h 2155372"/>
                  <a:gd name="connsiteX3" fmla="*/ 0 w 3043646"/>
                  <a:gd name="connsiteY3" fmla="*/ 2155372 h 2155372"/>
                  <a:gd name="connsiteX4" fmla="*/ 26126 w 3043646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29913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30040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8175"/>
                  <a:gd name="connsiteY0" fmla="*/ 0 h 2155372"/>
                  <a:gd name="connsiteX1" fmla="*/ 3017520 w 3018175"/>
                  <a:gd name="connsiteY1" fmla="*/ 0 h 2155372"/>
                  <a:gd name="connsiteX2" fmla="*/ 3016794 w 3018175"/>
                  <a:gd name="connsiteY2" fmla="*/ 2155372 h 2155372"/>
                  <a:gd name="connsiteX3" fmla="*/ 11974 w 3018175"/>
                  <a:gd name="connsiteY3" fmla="*/ 2155372 h 2155372"/>
                  <a:gd name="connsiteX4" fmla="*/ 0 w 3018175"/>
                  <a:gd name="connsiteY4" fmla="*/ 124097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10886 w 3006201"/>
                  <a:gd name="connsiteY4" fmla="*/ 123335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6123 w 3006201"/>
                  <a:gd name="connsiteY4" fmla="*/ 1223827 h 21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201" h="2155372">
                    <a:moveTo>
                      <a:pt x="1088" y="0"/>
                    </a:moveTo>
                    <a:lnTo>
                      <a:pt x="3005546" y="0"/>
                    </a:lnTo>
                    <a:cubicBezTo>
                      <a:pt x="3001071" y="718457"/>
                      <a:pt x="3009295" y="1436915"/>
                      <a:pt x="3004820" y="2155372"/>
                    </a:cubicBezTo>
                    <a:lnTo>
                      <a:pt x="0" y="2155372"/>
                    </a:lnTo>
                    <a:lnTo>
                      <a:pt x="6123" y="1223827"/>
                    </a:lnTo>
                  </a:path>
                </a:pathLst>
              </a:cu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649F01A-7419-1640-E115-B2F950705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649" y="837487"/>
                <a:ext cx="0" cy="139036"/>
              </a:xfrm>
              <a:prstGeom prst="line">
                <a:avLst/>
              </a:pr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19BA72F-85A0-CA20-CB10-07C898233708}"/>
                </a:ext>
              </a:extLst>
            </p:cNvPr>
            <p:cNvGrpSpPr/>
            <p:nvPr/>
          </p:nvGrpSpPr>
          <p:grpSpPr>
            <a:xfrm>
              <a:off x="6450624" y="2109038"/>
              <a:ext cx="2619393" cy="1108170"/>
              <a:chOff x="6460403" y="2202382"/>
              <a:chExt cx="2619393" cy="110817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02B828-87E5-F453-A72D-4EF3440A4373}"/>
                  </a:ext>
                </a:extLst>
              </p:cNvPr>
              <p:cNvSpPr/>
              <p:nvPr/>
            </p:nvSpPr>
            <p:spPr>
              <a:xfrm>
                <a:off x="6460403" y="2208672"/>
                <a:ext cx="2619393" cy="1101880"/>
              </a:xfrm>
              <a:custGeom>
                <a:avLst/>
                <a:gdLst>
                  <a:gd name="connsiteX0" fmla="*/ 39188 w 3043646"/>
                  <a:gd name="connsiteY0" fmla="*/ 0 h 2155372"/>
                  <a:gd name="connsiteX1" fmla="*/ 3043646 w 3043646"/>
                  <a:gd name="connsiteY1" fmla="*/ 0 h 2155372"/>
                  <a:gd name="connsiteX2" fmla="*/ 3017520 w 3043646"/>
                  <a:gd name="connsiteY2" fmla="*/ 2155372 h 2155372"/>
                  <a:gd name="connsiteX3" fmla="*/ 0 w 3043646"/>
                  <a:gd name="connsiteY3" fmla="*/ 2155372 h 2155372"/>
                  <a:gd name="connsiteX4" fmla="*/ 26126 w 3043646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29913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30040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8175"/>
                  <a:gd name="connsiteY0" fmla="*/ 0 h 2155372"/>
                  <a:gd name="connsiteX1" fmla="*/ 3017520 w 3018175"/>
                  <a:gd name="connsiteY1" fmla="*/ 0 h 2155372"/>
                  <a:gd name="connsiteX2" fmla="*/ 3016794 w 3018175"/>
                  <a:gd name="connsiteY2" fmla="*/ 2155372 h 2155372"/>
                  <a:gd name="connsiteX3" fmla="*/ 11974 w 3018175"/>
                  <a:gd name="connsiteY3" fmla="*/ 2155372 h 2155372"/>
                  <a:gd name="connsiteX4" fmla="*/ 0 w 3018175"/>
                  <a:gd name="connsiteY4" fmla="*/ 124097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10886 w 3006201"/>
                  <a:gd name="connsiteY4" fmla="*/ 123335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6123 w 3006201"/>
                  <a:gd name="connsiteY4" fmla="*/ 1223827 h 21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201" h="2155372">
                    <a:moveTo>
                      <a:pt x="1088" y="0"/>
                    </a:moveTo>
                    <a:lnTo>
                      <a:pt x="3005546" y="0"/>
                    </a:lnTo>
                    <a:cubicBezTo>
                      <a:pt x="3001071" y="718457"/>
                      <a:pt x="3009295" y="1436915"/>
                      <a:pt x="3004820" y="2155372"/>
                    </a:cubicBezTo>
                    <a:lnTo>
                      <a:pt x="0" y="2155372"/>
                    </a:lnTo>
                    <a:lnTo>
                      <a:pt x="6123" y="1223827"/>
                    </a:lnTo>
                  </a:path>
                </a:pathLst>
              </a:cu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43A04B3-85B5-0644-B03F-A280506D7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386" y="2202382"/>
                <a:ext cx="0" cy="139036"/>
              </a:xfrm>
              <a:prstGeom prst="line">
                <a:avLst/>
              </a:pr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F686308-DE16-34DB-3D82-86E48088FA9E}"/>
                </a:ext>
              </a:extLst>
            </p:cNvPr>
            <p:cNvGrpSpPr/>
            <p:nvPr/>
          </p:nvGrpSpPr>
          <p:grpSpPr>
            <a:xfrm>
              <a:off x="3766870" y="2109038"/>
              <a:ext cx="2470730" cy="1108170"/>
              <a:chOff x="3776649" y="2202382"/>
              <a:chExt cx="2470730" cy="110817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FFC0A6B-D716-673B-6565-662F55A487CA}"/>
                  </a:ext>
                </a:extLst>
              </p:cNvPr>
              <p:cNvSpPr/>
              <p:nvPr/>
            </p:nvSpPr>
            <p:spPr>
              <a:xfrm>
                <a:off x="3776649" y="2208672"/>
                <a:ext cx="2470730" cy="1101880"/>
              </a:xfrm>
              <a:custGeom>
                <a:avLst/>
                <a:gdLst>
                  <a:gd name="connsiteX0" fmla="*/ 39188 w 3043646"/>
                  <a:gd name="connsiteY0" fmla="*/ 0 h 2155372"/>
                  <a:gd name="connsiteX1" fmla="*/ 3043646 w 3043646"/>
                  <a:gd name="connsiteY1" fmla="*/ 0 h 2155372"/>
                  <a:gd name="connsiteX2" fmla="*/ 3017520 w 3043646"/>
                  <a:gd name="connsiteY2" fmla="*/ 2155372 h 2155372"/>
                  <a:gd name="connsiteX3" fmla="*/ 0 w 3043646"/>
                  <a:gd name="connsiteY3" fmla="*/ 2155372 h 2155372"/>
                  <a:gd name="connsiteX4" fmla="*/ 26126 w 3043646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29913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30040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8175"/>
                  <a:gd name="connsiteY0" fmla="*/ 0 h 2155372"/>
                  <a:gd name="connsiteX1" fmla="*/ 3017520 w 3018175"/>
                  <a:gd name="connsiteY1" fmla="*/ 0 h 2155372"/>
                  <a:gd name="connsiteX2" fmla="*/ 3016794 w 3018175"/>
                  <a:gd name="connsiteY2" fmla="*/ 2155372 h 2155372"/>
                  <a:gd name="connsiteX3" fmla="*/ 11974 w 3018175"/>
                  <a:gd name="connsiteY3" fmla="*/ 2155372 h 2155372"/>
                  <a:gd name="connsiteX4" fmla="*/ 0 w 3018175"/>
                  <a:gd name="connsiteY4" fmla="*/ 124097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10886 w 3006201"/>
                  <a:gd name="connsiteY4" fmla="*/ 123335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6123 w 3006201"/>
                  <a:gd name="connsiteY4" fmla="*/ 1223827 h 21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201" h="2155372">
                    <a:moveTo>
                      <a:pt x="1088" y="0"/>
                    </a:moveTo>
                    <a:lnTo>
                      <a:pt x="3005546" y="0"/>
                    </a:lnTo>
                    <a:cubicBezTo>
                      <a:pt x="3001071" y="718457"/>
                      <a:pt x="3009295" y="1436915"/>
                      <a:pt x="3004820" y="2155372"/>
                    </a:cubicBezTo>
                    <a:lnTo>
                      <a:pt x="0" y="2155372"/>
                    </a:lnTo>
                    <a:lnTo>
                      <a:pt x="6123" y="1223827"/>
                    </a:lnTo>
                  </a:path>
                </a:pathLst>
              </a:cu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B5137A-5B58-3EC0-7E28-E7542CE9F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649" y="2202382"/>
                <a:ext cx="0" cy="139036"/>
              </a:xfrm>
              <a:prstGeom prst="line">
                <a:avLst/>
              </a:pr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A26B74-3974-958C-6CE5-2D352E41915D}"/>
                </a:ext>
              </a:extLst>
            </p:cNvPr>
            <p:cNvSpPr/>
            <p:nvPr/>
          </p:nvSpPr>
          <p:spPr>
            <a:xfrm>
              <a:off x="5373652" y="3857744"/>
              <a:ext cx="2063720" cy="53662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82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ACL Digital takes care of the lifecycle and configuration of critical Kubernetes services.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1ECD6EC-6D0C-27C9-698E-7C0748D9C002}"/>
                </a:ext>
              </a:extLst>
            </p:cNvPr>
            <p:cNvSpPr/>
            <p:nvPr/>
          </p:nvSpPr>
          <p:spPr>
            <a:xfrm>
              <a:off x="5373652" y="3617680"/>
              <a:ext cx="2063720" cy="28193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en-US" sz="1100" b="1" dirty="0">
                  <a:solidFill>
                    <a:srgbClr val="0545F4"/>
                  </a:solidFill>
                  <a:cs typeface="Arial" panose="020B0604020202020204" pitchFamily="34" charset="0"/>
                </a:rPr>
                <a:t>Managed Cluster Add-ons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951FE51-0030-656F-ECFF-74EA4B19D6D0}"/>
                </a:ext>
              </a:extLst>
            </p:cNvPr>
            <p:cNvGrpSpPr/>
            <p:nvPr/>
          </p:nvGrpSpPr>
          <p:grpSpPr>
            <a:xfrm>
              <a:off x="5084737" y="3488788"/>
              <a:ext cx="2470730" cy="1108170"/>
              <a:chOff x="5197488" y="3550007"/>
              <a:chExt cx="2470730" cy="110817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5086C27-EBEC-C284-B9AB-587434B991E2}"/>
                  </a:ext>
                </a:extLst>
              </p:cNvPr>
              <p:cNvSpPr/>
              <p:nvPr/>
            </p:nvSpPr>
            <p:spPr>
              <a:xfrm>
                <a:off x="5197488" y="3556297"/>
                <a:ext cx="2470730" cy="1101880"/>
              </a:xfrm>
              <a:custGeom>
                <a:avLst/>
                <a:gdLst>
                  <a:gd name="connsiteX0" fmla="*/ 39188 w 3043646"/>
                  <a:gd name="connsiteY0" fmla="*/ 0 h 2155372"/>
                  <a:gd name="connsiteX1" fmla="*/ 3043646 w 3043646"/>
                  <a:gd name="connsiteY1" fmla="*/ 0 h 2155372"/>
                  <a:gd name="connsiteX2" fmla="*/ 3017520 w 3043646"/>
                  <a:gd name="connsiteY2" fmla="*/ 2155372 h 2155372"/>
                  <a:gd name="connsiteX3" fmla="*/ 0 w 3043646"/>
                  <a:gd name="connsiteY3" fmla="*/ 2155372 h 2155372"/>
                  <a:gd name="connsiteX4" fmla="*/ 26126 w 3043646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29913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7520"/>
                  <a:gd name="connsiteY0" fmla="*/ 0 h 2155372"/>
                  <a:gd name="connsiteX1" fmla="*/ 3017520 w 3017520"/>
                  <a:gd name="connsiteY1" fmla="*/ 0 h 2155372"/>
                  <a:gd name="connsiteX2" fmla="*/ 3004094 w 3017520"/>
                  <a:gd name="connsiteY2" fmla="*/ 2155372 h 2155372"/>
                  <a:gd name="connsiteX3" fmla="*/ 11974 w 3017520"/>
                  <a:gd name="connsiteY3" fmla="*/ 2155372 h 2155372"/>
                  <a:gd name="connsiteX4" fmla="*/ 0 w 3017520"/>
                  <a:gd name="connsiteY4" fmla="*/ 1240972 h 2155372"/>
                  <a:gd name="connsiteX0" fmla="*/ 13062 w 3018175"/>
                  <a:gd name="connsiteY0" fmla="*/ 0 h 2155372"/>
                  <a:gd name="connsiteX1" fmla="*/ 3017520 w 3018175"/>
                  <a:gd name="connsiteY1" fmla="*/ 0 h 2155372"/>
                  <a:gd name="connsiteX2" fmla="*/ 3016794 w 3018175"/>
                  <a:gd name="connsiteY2" fmla="*/ 2155372 h 2155372"/>
                  <a:gd name="connsiteX3" fmla="*/ 11974 w 3018175"/>
                  <a:gd name="connsiteY3" fmla="*/ 2155372 h 2155372"/>
                  <a:gd name="connsiteX4" fmla="*/ 0 w 3018175"/>
                  <a:gd name="connsiteY4" fmla="*/ 124097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10886 w 3006201"/>
                  <a:gd name="connsiteY4" fmla="*/ 1233352 h 2155372"/>
                  <a:gd name="connsiteX0" fmla="*/ 1088 w 3006201"/>
                  <a:gd name="connsiteY0" fmla="*/ 0 h 2155372"/>
                  <a:gd name="connsiteX1" fmla="*/ 3005546 w 3006201"/>
                  <a:gd name="connsiteY1" fmla="*/ 0 h 2155372"/>
                  <a:gd name="connsiteX2" fmla="*/ 3004820 w 3006201"/>
                  <a:gd name="connsiteY2" fmla="*/ 2155372 h 2155372"/>
                  <a:gd name="connsiteX3" fmla="*/ 0 w 3006201"/>
                  <a:gd name="connsiteY3" fmla="*/ 2155372 h 2155372"/>
                  <a:gd name="connsiteX4" fmla="*/ 6123 w 3006201"/>
                  <a:gd name="connsiteY4" fmla="*/ 1223827 h 21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201" h="2155372">
                    <a:moveTo>
                      <a:pt x="1088" y="0"/>
                    </a:moveTo>
                    <a:lnTo>
                      <a:pt x="3005546" y="0"/>
                    </a:lnTo>
                    <a:cubicBezTo>
                      <a:pt x="3001071" y="718457"/>
                      <a:pt x="3009295" y="1436915"/>
                      <a:pt x="3004820" y="2155372"/>
                    </a:cubicBezTo>
                    <a:lnTo>
                      <a:pt x="0" y="2155372"/>
                    </a:lnTo>
                    <a:lnTo>
                      <a:pt x="6123" y="1223827"/>
                    </a:lnTo>
                  </a:path>
                </a:pathLst>
              </a:cu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7012917-AEA9-8314-1179-41F822CC4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488" y="3550007"/>
                <a:ext cx="0" cy="139036"/>
              </a:xfrm>
              <a:prstGeom prst="line">
                <a:avLst/>
              </a:prstGeom>
              <a:noFill/>
              <a:ln w="25400" cap="flat" cmpd="sng" algn="ctr">
                <a:solidFill>
                  <a:srgbClr val="0545F4"/>
                </a:solidFill>
                <a:prstDash val="solid"/>
                <a:miter lim="800000"/>
              </a:ln>
              <a:effectLst/>
            </p:spPr>
          </p:cxnSp>
        </p:grpSp>
        <p:pic>
          <p:nvPicPr>
            <p:cNvPr id="1026" name="Picture 2" descr="Data Integration Icons - Free SVG &amp; PNG Data Integration Images - Noun  Project">
              <a:extLst>
                <a:ext uri="{FF2B5EF4-FFF2-40B4-BE49-F238E27FC236}">
                  <a16:creationId xmlns:a16="http://schemas.microsoft.com/office/drawing/2014/main" id="{6CD0881F-CEEF-B881-EE7F-B244B9910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1792" y="886866"/>
              <a:ext cx="414583" cy="41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ybrid, Multi-cloud Network Monitoring">
              <a:extLst>
                <a:ext uri="{FF2B5EF4-FFF2-40B4-BE49-F238E27FC236}">
                  <a16:creationId xmlns:a16="http://schemas.microsoft.com/office/drawing/2014/main" id="{E32047C3-AA5A-6ECF-6B9F-9A8499698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657" y="2310939"/>
              <a:ext cx="470680" cy="39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yber security - Free technology icons">
              <a:extLst>
                <a:ext uri="{FF2B5EF4-FFF2-40B4-BE49-F238E27FC236}">
                  <a16:creationId xmlns:a16="http://schemas.microsoft.com/office/drawing/2014/main" id="{FC13D1FE-2A7D-353D-0FF5-8783240B1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691" y="2301701"/>
              <a:ext cx="371991" cy="37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dd-Ons Icons - Free SVG &amp; PNG Add-Ons Images - Noun Project">
              <a:extLst>
                <a:ext uri="{FF2B5EF4-FFF2-40B4-BE49-F238E27FC236}">
                  <a16:creationId xmlns:a16="http://schemas.microsoft.com/office/drawing/2014/main" id="{5B259D46-2D80-B943-53BC-5BF1A2D3E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786" y="3663115"/>
              <a:ext cx="414583" cy="41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8FB8A-6CB0-0DEF-09D7-747CE7206D62}"/>
              </a:ext>
            </a:extLst>
          </p:cNvPr>
          <p:cNvSpPr/>
          <p:nvPr/>
        </p:nvSpPr>
        <p:spPr>
          <a:xfrm>
            <a:off x="252252" y="676155"/>
            <a:ext cx="3268638" cy="154353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76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- Architecture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3326C051-84FA-C419-5F63-E9042F4164E6}"/>
              </a:ext>
            </a:extLst>
          </p:cNvPr>
          <p:cNvGrpSpPr/>
          <p:nvPr/>
        </p:nvGrpSpPr>
        <p:grpSpPr>
          <a:xfrm>
            <a:off x="200089" y="586740"/>
            <a:ext cx="8652381" cy="4076677"/>
            <a:chOff x="152592" y="571500"/>
            <a:chExt cx="8652381" cy="4076677"/>
          </a:xfrm>
        </p:grpSpPr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6693D3C5-57D3-B370-BB48-90367108086B}"/>
                </a:ext>
              </a:extLst>
            </p:cNvPr>
            <p:cNvSpPr/>
            <p:nvPr/>
          </p:nvSpPr>
          <p:spPr>
            <a:xfrm>
              <a:off x="152592" y="571500"/>
              <a:ext cx="8652319" cy="40766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545F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7" name="Picture 56" descr="C:\Users\suresh.g\AppData\Local\Microsoft\Windows\INetCache\Content.Word\platform_arch_updated.jpg">
              <a:extLst>
                <a:ext uri="{FF2B5EF4-FFF2-40B4-BE49-F238E27FC236}">
                  <a16:creationId xmlns:a16="http://schemas.microsoft.com/office/drawing/2014/main" id="{C77E8607-A340-C30A-77CE-52AFC26333E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1" t="61266" r="4223" b="22865"/>
            <a:stretch/>
          </p:blipFill>
          <p:spPr bwMode="auto">
            <a:xfrm>
              <a:off x="2162095" y="2977578"/>
              <a:ext cx="6619676" cy="641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CDEA1E-313E-9E19-9A96-0D6479571D2E}"/>
                </a:ext>
              </a:extLst>
            </p:cNvPr>
            <p:cNvSpPr txBox="1"/>
            <p:nvPr/>
          </p:nvSpPr>
          <p:spPr>
            <a:xfrm>
              <a:off x="199627" y="923110"/>
              <a:ext cx="1725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1185B"/>
                  </a:solidFill>
                </a:rPr>
                <a:t>Application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204B6-F97B-BA80-FC24-B110CD1DBF3D}"/>
                </a:ext>
              </a:extLst>
            </p:cNvPr>
            <p:cNvSpPr txBox="1"/>
            <p:nvPr/>
          </p:nvSpPr>
          <p:spPr>
            <a:xfrm>
              <a:off x="225355" y="1880837"/>
              <a:ext cx="1674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1185B"/>
                  </a:solidFill>
                </a:rPr>
                <a:t>ACL Digital </a:t>
              </a:r>
            </a:p>
            <a:p>
              <a:pPr algn="ctr"/>
              <a:r>
                <a:rPr lang="en-IN" sz="1200" b="1" dirty="0">
                  <a:solidFill>
                    <a:srgbClr val="01185B"/>
                  </a:solidFill>
                </a:rPr>
                <a:t>Cloud Native Platform Services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29AD80-CA81-48CC-3AA9-75D8DE911391}"/>
                </a:ext>
              </a:extLst>
            </p:cNvPr>
            <p:cNvSpPr txBox="1"/>
            <p:nvPr/>
          </p:nvSpPr>
          <p:spPr>
            <a:xfrm>
              <a:off x="339089" y="3063853"/>
              <a:ext cx="1446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1185B"/>
                  </a:solidFill>
                </a:rPr>
                <a:t>Kubernetes Distributions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71FCE-9E58-ABD3-C4F2-47166B03ACFA}"/>
                </a:ext>
              </a:extLst>
            </p:cNvPr>
            <p:cNvSpPr txBox="1"/>
            <p:nvPr/>
          </p:nvSpPr>
          <p:spPr>
            <a:xfrm>
              <a:off x="390532" y="3943391"/>
              <a:ext cx="1446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rgbClr val="01185B"/>
                  </a:solidFill>
                </a:rPr>
                <a:t>Infrastructure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1F5F6F-783D-8B07-F3A7-0C17E6D319DD}"/>
                </a:ext>
              </a:extLst>
            </p:cNvPr>
            <p:cNvSpPr/>
            <p:nvPr/>
          </p:nvSpPr>
          <p:spPr>
            <a:xfrm>
              <a:off x="2208627" y="3779354"/>
              <a:ext cx="6435969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6D6DF0B-C8E3-414A-B2FD-24AD4746CD2B}"/>
                </a:ext>
              </a:extLst>
            </p:cNvPr>
            <p:cNvSpPr/>
            <p:nvPr/>
          </p:nvSpPr>
          <p:spPr>
            <a:xfrm>
              <a:off x="2208627" y="2957062"/>
              <a:ext cx="6435969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86D51B-B83C-AB09-F4A6-768EA1DE079B}"/>
                </a:ext>
              </a:extLst>
            </p:cNvPr>
            <p:cNvSpPr/>
            <p:nvPr/>
          </p:nvSpPr>
          <p:spPr>
            <a:xfrm>
              <a:off x="2208627" y="1573322"/>
              <a:ext cx="6435969" cy="1226232"/>
            </a:xfrm>
            <a:prstGeom prst="roundRect">
              <a:avLst>
                <a:gd name="adj" fmla="val 8156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545F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1CA805-B7B9-22A2-9236-B5277609D2A2}"/>
                </a:ext>
              </a:extLst>
            </p:cNvPr>
            <p:cNvSpPr/>
            <p:nvPr/>
          </p:nvSpPr>
          <p:spPr>
            <a:xfrm>
              <a:off x="2208627" y="740912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4751E8-15C2-B9FB-62BE-BEDA7F6B3DB7}"/>
                </a:ext>
              </a:extLst>
            </p:cNvPr>
            <p:cNvSpPr/>
            <p:nvPr/>
          </p:nvSpPr>
          <p:spPr>
            <a:xfrm>
              <a:off x="3307595" y="740911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BF053F4-0D57-F14D-88DE-0AB7F3F3C6C7}"/>
                </a:ext>
              </a:extLst>
            </p:cNvPr>
            <p:cNvSpPr/>
            <p:nvPr/>
          </p:nvSpPr>
          <p:spPr>
            <a:xfrm>
              <a:off x="4406563" y="740910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288C0C-993B-5376-347D-512AC09444BC}"/>
                </a:ext>
              </a:extLst>
            </p:cNvPr>
            <p:cNvSpPr/>
            <p:nvPr/>
          </p:nvSpPr>
          <p:spPr>
            <a:xfrm>
              <a:off x="5505531" y="740909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7DB26B-3FEA-A3C4-2EA1-42E8087B312C}"/>
                </a:ext>
              </a:extLst>
            </p:cNvPr>
            <p:cNvSpPr/>
            <p:nvPr/>
          </p:nvSpPr>
          <p:spPr>
            <a:xfrm>
              <a:off x="6604499" y="740908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1AB875-0CEA-91CA-F4CD-7B3FAD23D7B8}"/>
                </a:ext>
              </a:extLst>
            </p:cNvPr>
            <p:cNvSpPr/>
            <p:nvPr/>
          </p:nvSpPr>
          <p:spPr>
            <a:xfrm>
              <a:off x="7703466" y="740207"/>
              <a:ext cx="941130" cy="661181"/>
            </a:xfrm>
            <a:prstGeom prst="roundRect">
              <a:avLst>
                <a:gd name="adj" fmla="val 8156"/>
              </a:avLst>
            </a:prstGeom>
            <a:noFill/>
            <a:ln w="1270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CC877F1-CBC1-82D9-139B-07AC8B187777}"/>
                </a:ext>
              </a:extLst>
            </p:cNvPr>
            <p:cNvSpPr/>
            <p:nvPr/>
          </p:nvSpPr>
          <p:spPr>
            <a:xfrm>
              <a:off x="2304758" y="1625939"/>
              <a:ext cx="2414953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E19422B-4D08-1D40-B1D0-CD943DC6A7B5}"/>
                </a:ext>
              </a:extLst>
            </p:cNvPr>
            <p:cNvSpPr/>
            <p:nvPr/>
          </p:nvSpPr>
          <p:spPr>
            <a:xfrm>
              <a:off x="2304757" y="2205712"/>
              <a:ext cx="2414953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FDF2289-7E24-5060-81C7-191AA25249E7}"/>
                </a:ext>
              </a:extLst>
            </p:cNvPr>
            <p:cNvSpPr/>
            <p:nvPr/>
          </p:nvSpPr>
          <p:spPr>
            <a:xfrm>
              <a:off x="4815841" y="1625209"/>
              <a:ext cx="2414953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A7ECDC0-34A3-A196-77A3-518A283FD6A8}"/>
                </a:ext>
              </a:extLst>
            </p:cNvPr>
            <p:cNvSpPr/>
            <p:nvPr/>
          </p:nvSpPr>
          <p:spPr>
            <a:xfrm>
              <a:off x="4815840" y="2204982"/>
              <a:ext cx="2414953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24A764A-1DE5-2C81-9A39-DBF608CEF328}"/>
                </a:ext>
              </a:extLst>
            </p:cNvPr>
            <p:cNvSpPr/>
            <p:nvPr/>
          </p:nvSpPr>
          <p:spPr>
            <a:xfrm>
              <a:off x="7320510" y="1622559"/>
              <a:ext cx="578120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9453514-6DAA-6FB2-9628-509DC2A526C8}"/>
                </a:ext>
              </a:extLst>
            </p:cNvPr>
            <p:cNvSpPr/>
            <p:nvPr/>
          </p:nvSpPr>
          <p:spPr>
            <a:xfrm>
              <a:off x="7320509" y="2202332"/>
              <a:ext cx="578120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E9B6008-E05B-53BB-6E6C-5924D1F15CAF}"/>
                </a:ext>
              </a:extLst>
            </p:cNvPr>
            <p:cNvSpPr/>
            <p:nvPr/>
          </p:nvSpPr>
          <p:spPr>
            <a:xfrm>
              <a:off x="7998787" y="1631631"/>
              <a:ext cx="578120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8F481E7-D9DD-7554-577B-B9E1112292CD}"/>
                </a:ext>
              </a:extLst>
            </p:cNvPr>
            <p:cNvSpPr/>
            <p:nvPr/>
          </p:nvSpPr>
          <p:spPr>
            <a:xfrm>
              <a:off x="7998786" y="2212746"/>
              <a:ext cx="578120" cy="546431"/>
            </a:xfrm>
            <a:prstGeom prst="roundRect">
              <a:avLst>
                <a:gd name="adj" fmla="val 8156"/>
              </a:avLst>
            </a:prstGeom>
            <a:solidFill>
              <a:schemeClr val="bg1"/>
            </a:solidFill>
            <a:ln w="1270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E89F68-7563-1A15-5437-58470596A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45" t="4910" r="6871" b="3689"/>
            <a:stretch/>
          </p:blipFill>
          <p:spPr>
            <a:xfrm>
              <a:off x="2360586" y="773677"/>
              <a:ext cx="651281" cy="594240"/>
            </a:xfrm>
            <a:prstGeom prst="rect">
              <a:avLst/>
            </a:prstGeom>
          </p:spPr>
        </p:pic>
        <p:pic>
          <p:nvPicPr>
            <p:cNvPr id="2054" name="Picture 6" descr="In the Fast Lane: What 5G Means for Businesses and Consumers | Panasonic  North America - United States">
              <a:extLst>
                <a:ext uri="{FF2B5EF4-FFF2-40B4-BE49-F238E27FC236}">
                  <a16:creationId xmlns:a16="http://schemas.microsoft.com/office/drawing/2014/main" id="{860FE5D6-2A27-46F0-EEEE-11D9791AC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797" y="753828"/>
              <a:ext cx="816150" cy="63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ow AI and Machine learning is changing businesses">
              <a:extLst>
                <a:ext uri="{FF2B5EF4-FFF2-40B4-BE49-F238E27FC236}">
                  <a16:creationId xmlns:a16="http://schemas.microsoft.com/office/drawing/2014/main" id="{2F1CACBF-A422-0D40-E478-5D8095A75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659" y="782549"/>
              <a:ext cx="819887" cy="574417"/>
            </a:xfrm>
            <a:prstGeom prst="roundRect">
              <a:avLst>
                <a:gd name="adj" fmla="val 9794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ot - Free ui icons">
              <a:extLst>
                <a:ext uri="{FF2B5EF4-FFF2-40B4-BE49-F238E27FC236}">
                  <a16:creationId xmlns:a16="http://schemas.microsoft.com/office/drawing/2014/main" id="{E4E446DD-E171-99A5-D0F0-E6DB44E75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268" y="789352"/>
              <a:ext cx="788036" cy="54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loud computing - Free technology icons">
              <a:extLst>
                <a:ext uri="{FF2B5EF4-FFF2-40B4-BE49-F238E27FC236}">
                  <a16:creationId xmlns:a16="http://schemas.microsoft.com/office/drawing/2014/main" id="{F3ADF8CC-4B8B-63C6-2177-FFE9061BA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391" y="766253"/>
              <a:ext cx="703383" cy="5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Big Data &amp; Analytics — Alliance Technology Group">
              <a:extLst>
                <a:ext uri="{FF2B5EF4-FFF2-40B4-BE49-F238E27FC236}">
                  <a16:creationId xmlns:a16="http://schemas.microsoft.com/office/drawing/2014/main" id="{6EF8EFA3-F8CE-901A-7494-219C4F921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602" y="669713"/>
              <a:ext cx="877007" cy="77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F9849-1DA5-1A6F-E7B0-0857470B9A16}"/>
                </a:ext>
              </a:extLst>
            </p:cNvPr>
            <p:cNvSpPr txBox="1"/>
            <p:nvPr/>
          </p:nvSpPr>
          <p:spPr>
            <a:xfrm>
              <a:off x="2320259" y="1732274"/>
              <a:ext cx="8727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Cluster Management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FCFAB8-4F6F-ED9E-15BE-AEF383995AC8}"/>
                </a:ext>
              </a:extLst>
            </p:cNvPr>
            <p:cNvSpPr txBox="1"/>
            <p:nvPr/>
          </p:nvSpPr>
          <p:spPr>
            <a:xfrm>
              <a:off x="2316772" y="2307299"/>
              <a:ext cx="8727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Zero Trust Access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EF1CC0-0ADB-93DC-D3F3-83CA4BBAD7D6}"/>
                </a:ext>
              </a:extLst>
            </p:cNvPr>
            <p:cNvSpPr txBox="1"/>
            <p:nvPr/>
          </p:nvSpPr>
          <p:spPr>
            <a:xfrm>
              <a:off x="3222600" y="1645590"/>
              <a:ext cx="15351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Multi-cluster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Cluster Dashboard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Application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Multi-cloud support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D454EE-D52B-7366-C23D-9A1B99240C6A}"/>
                </a:ext>
              </a:extLst>
            </p:cNvPr>
            <p:cNvSpPr txBox="1"/>
            <p:nvPr/>
          </p:nvSpPr>
          <p:spPr>
            <a:xfrm>
              <a:off x="3218418" y="2220204"/>
              <a:ext cx="15351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User/Role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LOAP/OAUTH.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Secret/Certificate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700" dirty="0"/>
                <a:t>Network Policies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06007E-AE31-7B1B-9B6F-EDF03BD989E2}"/>
                </a:ext>
              </a:extLst>
            </p:cNvPr>
            <p:cNvSpPr txBox="1"/>
            <p:nvPr/>
          </p:nvSpPr>
          <p:spPr>
            <a:xfrm>
              <a:off x="4835900" y="1795156"/>
              <a:ext cx="8727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Service Mesh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D07234-C659-B010-2BAB-3766421B05F1}"/>
                </a:ext>
              </a:extLst>
            </p:cNvPr>
            <p:cNvSpPr txBox="1"/>
            <p:nvPr/>
          </p:nvSpPr>
          <p:spPr>
            <a:xfrm>
              <a:off x="4832413" y="2370181"/>
              <a:ext cx="8727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Observability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1BDCE9-6463-07D8-2B57-5EAF9FBEC177}"/>
                </a:ext>
              </a:extLst>
            </p:cNvPr>
            <p:cNvSpPr txBox="1"/>
            <p:nvPr/>
          </p:nvSpPr>
          <p:spPr>
            <a:xfrm>
              <a:off x="5738241" y="1588894"/>
              <a:ext cx="1535137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Microservices Management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Zero downtime upgrades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Distributed Tracing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Circuit breakers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Hardware-based </a:t>
              </a:r>
              <a:r>
                <a:rPr lang="en-US" sz="700" dirty="0" err="1"/>
                <a:t>mTLS</a:t>
              </a:r>
              <a:endParaRPr lang="en-US" sz="7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28DAAB-E48B-E424-37E8-08B07D0D6FC3}"/>
                </a:ext>
              </a:extLst>
            </p:cNvPr>
            <p:cNvSpPr txBox="1"/>
            <p:nvPr/>
          </p:nvSpPr>
          <p:spPr>
            <a:xfrm>
              <a:off x="5734059" y="2212746"/>
              <a:ext cx="15351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Custom App Monitoring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App and audit logging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Alerts and notifications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/>
                <a:t>Metrics and events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8B1EB9F-B366-8DFB-F218-C8EA4A3E0E07}"/>
                </a:ext>
              </a:extLst>
            </p:cNvPr>
            <p:cNvCxnSpPr/>
            <p:nvPr/>
          </p:nvCxnSpPr>
          <p:spPr>
            <a:xfrm>
              <a:off x="3189544" y="1680868"/>
              <a:ext cx="0" cy="432927"/>
            </a:xfrm>
            <a:prstGeom prst="line">
              <a:avLst/>
            </a:prstGeom>
            <a:ln w="12700">
              <a:solidFill>
                <a:srgbClr val="01185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D83092-748A-3D17-3579-1F794E95E1E5}"/>
                </a:ext>
              </a:extLst>
            </p:cNvPr>
            <p:cNvCxnSpPr/>
            <p:nvPr/>
          </p:nvCxnSpPr>
          <p:spPr>
            <a:xfrm>
              <a:off x="3189544" y="2261733"/>
              <a:ext cx="0" cy="432927"/>
            </a:xfrm>
            <a:prstGeom prst="line">
              <a:avLst/>
            </a:prstGeom>
            <a:ln w="12700">
              <a:solidFill>
                <a:srgbClr val="01185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1ADD9C9-CC96-9DF9-2040-115F33FDB0E7}"/>
                </a:ext>
              </a:extLst>
            </p:cNvPr>
            <p:cNvCxnSpPr/>
            <p:nvPr/>
          </p:nvCxnSpPr>
          <p:spPr>
            <a:xfrm>
              <a:off x="5699018" y="1695391"/>
              <a:ext cx="0" cy="432927"/>
            </a:xfrm>
            <a:prstGeom prst="line">
              <a:avLst/>
            </a:prstGeom>
            <a:ln w="12700">
              <a:solidFill>
                <a:srgbClr val="01185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F381BC-5546-C0B4-4514-0AA765051334}"/>
                </a:ext>
              </a:extLst>
            </p:cNvPr>
            <p:cNvCxnSpPr/>
            <p:nvPr/>
          </p:nvCxnSpPr>
          <p:spPr>
            <a:xfrm>
              <a:off x="5699018" y="2276256"/>
              <a:ext cx="0" cy="432927"/>
            </a:xfrm>
            <a:prstGeom prst="line">
              <a:avLst/>
            </a:prstGeom>
            <a:ln w="12700">
              <a:solidFill>
                <a:srgbClr val="01185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542D9F-7619-3F13-7366-38A98A14C174}"/>
                </a:ext>
              </a:extLst>
            </p:cNvPr>
            <p:cNvSpPr txBox="1"/>
            <p:nvPr/>
          </p:nvSpPr>
          <p:spPr>
            <a:xfrm>
              <a:off x="7318745" y="1776547"/>
              <a:ext cx="5419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 err="1">
                  <a:solidFill>
                    <a:srgbClr val="0545F4"/>
                  </a:solidFill>
                </a:rPr>
                <a:t>GitOps</a:t>
              </a:r>
              <a:endParaRPr lang="en-IN" sz="800" b="1" dirty="0">
                <a:solidFill>
                  <a:srgbClr val="0545F4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E52CC7-4EFD-9101-53B2-0F0A409EA988}"/>
                </a:ext>
              </a:extLst>
            </p:cNvPr>
            <p:cNvSpPr txBox="1"/>
            <p:nvPr/>
          </p:nvSpPr>
          <p:spPr>
            <a:xfrm>
              <a:off x="7985181" y="1744591"/>
              <a:ext cx="5961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Backup &amp; Restore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20C759-2629-3A0B-9895-33AD8168093E}"/>
                </a:ext>
              </a:extLst>
            </p:cNvPr>
            <p:cNvSpPr txBox="1"/>
            <p:nvPr/>
          </p:nvSpPr>
          <p:spPr>
            <a:xfrm>
              <a:off x="7178524" y="2321815"/>
              <a:ext cx="8727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Confidential Computing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E6094B-D77D-4C1E-F41D-42DB9A5FD916}"/>
                </a:ext>
              </a:extLst>
            </p:cNvPr>
            <p:cNvSpPr txBox="1"/>
            <p:nvPr/>
          </p:nvSpPr>
          <p:spPr>
            <a:xfrm>
              <a:off x="7940758" y="2317995"/>
              <a:ext cx="7213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800" b="1" dirty="0">
                  <a:solidFill>
                    <a:srgbClr val="0545F4"/>
                  </a:solidFill>
                </a:rPr>
                <a:t>High Availability </a:t>
              </a:r>
            </a:p>
          </p:txBody>
        </p:sp>
        <p:pic>
          <p:nvPicPr>
            <p:cNvPr id="58" name="Picture 57" descr="C:\Users\suresh.g\AppData\Local\Microsoft\Windows\INetCache\Content.Word\platform_arch_updated.jpg">
              <a:extLst>
                <a:ext uri="{FF2B5EF4-FFF2-40B4-BE49-F238E27FC236}">
                  <a16:creationId xmlns:a16="http://schemas.microsoft.com/office/drawing/2014/main" id="{6610A469-9905-5251-DDAE-3F56BF41CC8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03" t="86686" r="789" b="1559"/>
            <a:stretch/>
          </p:blipFill>
          <p:spPr bwMode="auto">
            <a:xfrm>
              <a:off x="2290678" y="3827631"/>
              <a:ext cx="6276610" cy="574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A03A1B28-F4DC-27A5-087A-FED3E9802DF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0749" y="740207"/>
              <a:ext cx="172477" cy="642303"/>
            </a:xfrm>
            <a:custGeom>
              <a:avLst/>
              <a:gdLst>
                <a:gd name="T0" fmla="*/ 0 w 602"/>
                <a:gd name="T1" fmla="*/ 0 h 1200"/>
                <a:gd name="T2" fmla="*/ 0 w 602"/>
                <a:gd name="T3" fmla="*/ 92 h 1200"/>
                <a:gd name="T4" fmla="*/ 505 w 602"/>
                <a:gd name="T5" fmla="*/ 600 h 1200"/>
                <a:gd name="T6" fmla="*/ 0 w 602"/>
                <a:gd name="T7" fmla="*/ 1108 h 1200"/>
                <a:gd name="T8" fmla="*/ 0 w 602"/>
                <a:gd name="T9" fmla="*/ 1200 h 1200"/>
                <a:gd name="T10" fmla="*/ 602 w 602"/>
                <a:gd name="T11" fmla="*/ 600 h 1200"/>
                <a:gd name="T12" fmla="*/ 0 w 602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1200">
                  <a:moveTo>
                    <a:pt x="0" y="0"/>
                  </a:moveTo>
                  <a:lnTo>
                    <a:pt x="0" y="92"/>
                  </a:lnTo>
                  <a:lnTo>
                    <a:pt x="505" y="600"/>
                  </a:lnTo>
                  <a:lnTo>
                    <a:pt x="0" y="1108"/>
                  </a:lnTo>
                  <a:lnTo>
                    <a:pt x="0" y="1200"/>
                  </a:lnTo>
                  <a:lnTo>
                    <a:pt x="602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E1A7B2A3-D437-7A94-7AFB-BD1E459C230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0908" y="1847658"/>
              <a:ext cx="172477" cy="642303"/>
            </a:xfrm>
            <a:custGeom>
              <a:avLst/>
              <a:gdLst>
                <a:gd name="T0" fmla="*/ 0 w 602"/>
                <a:gd name="T1" fmla="*/ 0 h 1200"/>
                <a:gd name="T2" fmla="*/ 0 w 602"/>
                <a:gd name="T3" fmla="*/ 92 h 1200"/>
                <a:gd name="T4" fmla="*/ 505 w 602"/>
                <a:gd name="T5" fmla="*/ 600 h 1200"/>
                <a:gd name="T6" fmla="*/ 0 w 602"/>
                <a:gd name="T7" fmla="*/ 1108 h 1200"/>
                <a:gd name="T8" fmla="*/ 0 w 602"/>
                <a:gd name="T9" fmla="*/ 1200 h 1200"/>
                <a:gd name="T10" fmla="*/ 602 w 602"/>
                <a:gd name="T11" fmla="*/ 600 h 1200"/>
                <a:gd name="T12" fmla="*/ 0 w 602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1200">
                  <a:moveTo>
                    <a:pt x="0" y="0"/>
                  </a:moveTo>
                  <a:lnTo>
                    <a:pt x="0" y="92"/>
                  </a:lnTo>
                  <a:lnTo>
                    <a:pt x="505" y="600"/>
                  </a:lnTo>
                  <a:lnTo>
                    <a:pt x="0" y="1108"/>
                  </a:lnTo>
                  <a:lnTo>
                    <a:pt x="0" y="1200"/>
                  </a:lnTo>
                  <a:lnTo>
                    <a:pt x="602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0D5A342E-4ED1-4766-8C63-DE5C3666457B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1067" y="2955109"/>
              <a:ext cx="172477" cy="642303"/>
            </a:xfrm>
            <a:custGeom>
              <a:avLst/>
              <a:gdLst>
                <a:gd name="T0" fmla="*/ 0 w 602"/>
                <a:gd name="T1" fmla="*/ 0 h 1200"/>
                <a:gd name="T2" fmla="*/ 0 w 602"/>
                <a:gd name="T3" fmla="*/ 92 h 1200"/>
                <a:gd name="T4" fmla="*/ 505 w 602"/>
                <a:gd name="T5" fmla="*/ 600 h 1200"/>
                <a:gd name="T6" fmla="*/ 0 w 602"/>
                <a:gd name="T7" fmla="*/ 1108 h 1200"/>
                <a:gd name="T8" fmla="*/ 0 w 602"/>
                <a:gd name="T9" fmla="*/ 1200 h 1200"/>
                <a:gd name="T10" fmla="*/ 602 w 602"/>
                <a:gd name="T11" fmla="*/ 600 h 1200"/>
                <a:gd name="T12" fmla="*/ 0 w 602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1200">
                  <a:moveTo>
                    <a:pt x="0" y="0"/>
                  </a:moveTo>
                  <a:lnTo>
                    <a:pt x="0" y="92"/>
                  </a:lnTo>
                  <a:lnTo>
                    <a:pt x="505" y="600"/>
                  </a:lnTo>
                  <a:lnTo>
                    <a:pt x="0" y="1108"/>
                  </a:lnTo>
                  <a:lnTo>
                    <a:pt x="0" y="1200"/>
                  </a:lnTo>
                  <a:lnTo>
                    <a:pt x="602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E831998-D52D-4717-8168-1FEA71BB829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0749" y="3760285"/>
              <a:ext cx="172477" cy="642303"/>
            </a:xfrm>
            <a:custGeom>
              <a:avLst/>
              <a:gdLst>
                <a:gd name="T0" fmla="*/ 0 w 602"/>
                <a:gd name="T1" fmla="*/ 0 h 1200"/>
                <a:gd name="T2" fmla="*/ 0 w 602"/>
                <a:gd name="T3" fmla="*/ 92 h 1200"/>
                <a:gd name="T4" fmla="*/ 505 w 602"/>
                <a:gd name="T5" fmla="*/ 600 h 1200"/>
                <a:gd name="T6" fmla="*/ 0 w 602"/>
                <a:gd name="T7" fmla="*/ 1108 h 1200"/>
                <a:gd name="T8" fmla="*/ 0 w 602"/>
                <a:gd name="T9" fmla="*/ 1200 h 1200"/>
                <a:gd name="T10" fmla="*/ 602 w 602"/>
                <a:gd name="T11" fmla="*/ 600 h 1200"/>
                <a:gd name="T12" fmla="*/ 0 w 602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1200">
                  <a:moveTo>
                    <a:pt x="0" y="0"/>
                  </a:moveTo>
                  <a:lnTo>
                    <a:pt x="0" y="92"/>
                  </a:lnTo>
                  <a:lnTo>
                    <a:pt x="505" y="600"/>
                  </a:lnTo>
                  <a:lnTo>
                    <a:pt x="0" y="1108"/>
                  </a:lnTo>
                  <a:lnTo>
                    <a:pt x="0" y="1200"/>
                  </a:lnTo>
                  <a:lnTo>
                    <a:pt x="602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48" name="Line 26">
              <a:extLst>
                <a:ext uri="{FF2B5EF4-FFF2-40B4-BE49-F238E27FC236}">
                  <a16:creationId xmlns:a16="http://schemas.microsoft.com/office/drawing/2014/main" id="{42CD6E87-4630-5899-BAF8-2AFF173059E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52592" y="1482082"/>
              <a:ext cx="8629180" cy="0"/>
            </a:xfrm>
            <a:prstGeom prst="line">
              <a:avLst/>
            </a:prstGeom>
            <a:noFill/>
            <a:ln w="6350">
              <a:solidFill>
                <a:srgbClr val="64636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49" name="Line 26">
              <a:extLst>
                <a:ext uri="{FF2B5EF4-FFF2-40B4-BE49-F238E27FC236}">
                  <a16:creationId xmlns:a16="http://schemas.microsoft.com/office/drawing/2014/main" id="{1B63C068-49D3-E44E-5531-C3BD2826367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60211" y="2887964"/>
              <a:ext cx="8629180" cy="0"/>
            </a:xfrm>
            <a:prstGeom prst="line">
              <a:avLst/>
            </a:prstGeom>
            <a:noFill/>
            <a:ln w="6350">
              <a:solidFill>
                <a:srgbClr val="64636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50" name="Line 26">
              <a:extLst>
                <a:ext uri="{FF2B5EF4-FFF2-40B4-BE49-F238E27FC236}">
                  <a16:creationId xmlns:a16="http://schemas.microsoft.com/office/drawing/2014/main" id="{BD529974-5F82-07D8-3DED-4CFEE0C450C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793" y="3699502"/>
              <a:ext cx="8629180" cy="0"/>
            </a:xfrm>
            <a:prstGeom prst="line">
              <a:avLst/>
            </a:prstGeom>
            <a:noFill/>
            <a:ln w="6350">
              <a:solidFill>
                <a:srgbClr val="646363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6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85" y="112433"/>
            <a:ext cx="8961577" cy="3944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Secure Cloud Native Platform – Feature Highlights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3580EB5-7602-AAE9-08DC-9E516158BC7A}"/>
              </a:ext>
            </a:extLst>
          </p:cNvPr>
          <p:cNvSpPr txBox="1">
            <a:spLocks/>
          </p:cNvSpPr>
          <p:nvPr/>
        </p:nvSpPr>
        <p:spPr>
          <a:xfrm>
            <a:off x="3965797" y="2243591"/>
            <a:ext cx="1215384" cy="73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i="0" kern="1200" cap="all" baseline="0">
                <a:solidFill>
                  <a:srgbClr val="008DD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Feature Highlights</a:t>
            </a:r>
            <a:endParaRPr kumimoji="0" lang="en-IN" sz="1100" b="1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F1A9E6-F12B-C779-651A-7176D7D6E0C5}"/>
              </a:ext>
            </a:extLst>
          </p:cNvPr>
          <p:cNvSpPr/>
          <p:nvPr/>
        </p:nvSpPr>
        <p:spPr>
          <a:xfrm>
            <a:off x="20645" y="754380"/>
            <a:ext cx="3259576" cy="3627172"/>
          </a:xfrm>
          <a:prstGeom prst="rect">
            <a:avLst/>
          </a:prstGeom>
          <a:noFill/>
          <a:ln w="3175">
            <a:solidFill>
              <a:srgbClr val="258B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54710E-37A3-51F5-1E62-11D2332CDBED}"/>
              </a:ext>
            </a:extLst>
          </p:cNvPr>
          <p:cNvGrpSpPr/>
          <p:nvPr/>
        </p:nvGrpSpPr>
        <p:grpSpPr>
          <a:xfrm>
            <a:off x="84459" y="829352"/>
            <a:ext cx="3221913" cy="536137"/>
            <a:chOff x="381000" y="1259716"/>
            <a:chExt cx="2929012" cy="5319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0E7607-93FD-9F49-93CC-609030C7A8C6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38033190-1066-849A-A5CD-03DDCB548690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Intel SGX-based key provisioning for applications </a:t>
              </a:r>
            </a:p>
          </p:txBody>
        </p:sp>
      </p:grpSp>
      <p:sp>
        <p:nvSpPr>
          <p:cNvPr id="75" name="BC-Triangle">
            <a:extLst>
              <a:ext uri="{FF2B5EF4-FFF2-40B4-BE49-F238E27FC236}">
                <a16:creationId xmlns:a16="http://schemas.microsoft.com/office/drawing/2014/main" id="{E1C77CDE-3B91-B0E8-B1E3-90AB780A0FC3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1841020" y="2387628"/>
            <a:ext cx="3278914" cy="378745"/>
          </a:xfrm>
          <a:prstGeom prst="triangle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72000" tIns="72000" rIns="72000" bIns="7200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215283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BC-Triangle">
            <a:extLst>
              <a:ext uri="{FF2B5EF4-FFF2-40B4-BE49-F238E27FC236}">
                <a16:creationId xmlns:a16="http://schemas.microsoft.com/office/drawing/2014/main" id="{72676437-1066-34F7-9ADF-F19226897D78}"/>
              </a:ext>
            </a:extLst>
          </p:cNvPr>
          <p:cNvSpPr>
            <a:spLocks noChangeArrowheads="1"/>
          </p:cNvSpPr>
          <p:nvPr/>
        </p:nvSpPr>
        <p:spPr bwMode="gray">
          <a:xfrm rot="5400000" flipV="1">
            <a:off x="4002725" y="2415311"/>
            <a:ext cx="3278914" cy="378746"/>
          </a:xfrm>
          <a:prstGeom prst="triangle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72000" tIns="72000" rIns="72000" bIns="7200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215283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E8FC1A3E-5F12-B4DB-E321-08D94A644D05}"/>
              </a:ext>
            </a:extLst>
          </p:cNvPr>
          <p:cNvSpPr>
            <a:spLocks noEditPoints="1"/>
          </p:cNvSpPr>
          <p:nvPr/>
        </p:nvSpPr>
        <p:spPr bwMode="auto">
          <a:xfrm>
            <a:off x="3776923" y="1815455"/>
            <a:ext cx="1593132" cy="1587401"/>
          </a:xfrm>
          <a:custGeom>
            <a:avLst/>
            <a:gdLst>
              <a:gd name="T0" fmla="*/ 153 w 235"/>
              <a:gd name="T1" fmla="*/ 18 h 233"/>
              <a:gd name="T2" fmla="*/ 180 w 235"/>
              <a:gd name="T3" fmla="*/ 16 h 233"/>
              <a:gd name="T4" fmla="*/ 190 w 235"/>
              <a:gd name="T5" fmla="*/ 41 h 233"/>
              <a:gd name="T6" fmla="*/ 215 w 235"/>
              <a:gd name="T7" fmla="*/ 50 h 233"/>
              <a:gd name="T8" fmla="*/ 214 w 235"/>
              <a:gd name="T9" fmla="*/ 77 h 233"/>
              <a:gd name="T10" fmla="*/ 234 w 235"/>
              <a:gd name="T11" fmla="*/ 96 h 233"/>
              <a:gd name="T12" fmla="*/ 221 w 235"/>
              <a:gd name="T13" fmla="*/ 120 h 233"/>
              <a:gd name="T14" fmla="*/ 232 w 235"/>
              <a:gd name="T15" fmla="*/ 145 h 233"/>
              <a:gd name="T16" fmla="*/ 211 w 235"/>
              <a:gd name="T17" fmla="*/ 162 h 233"/>
              <a:gd name="T18" fmla="*/ 210 w 235"/>
              <a:gd name="T19" fmla="*/ 189 h 233"/>
              <a:gd name="T20" fmla="*/ 184 w 235"/>
              <a:gd name="T21" fmla="*/ 195 h 233"/>
              <a:gd name="T22" fmla="*/ 173 w 235"/>
              <a:gd name="T23" fmla="*/ 220 h 233"/>
              <a:gd name="T24" fmla="*/ 146 w 235"/>
              <a:gd name="T25" fmla="*/ 215 h 233"/>
              <a:gd name="T26" fmla="*/ 126 w 235"/>
              <a:gd name="T27" fmla="*/ 233 h 233"/>
              <a:gd name="T28" fmla="*/ 103 w 235"/>
              <a:gd name="T29" fmla="*/ 218 h 233"/>
              <a:gd name="T30" fmla="*/ 90 w 235"/>
              <a:gd name="T31" fmla="*/ 215 h 233"/>
              <a:gd name="T32" fmla="*/ 63 w 235"/>
              <a:gd name="T33" fmla="*/ 220 h 233"/>
              <a:gd name="T34" fmla="*/ 52 w 235"/>
              <a:gd name="T35" fmla="*/ 195 h 233"/>
              <a:gd name="T36" fmla="*/ 25 w 235"/>
              <a:gd name="T37" fmla="*/ 189 h 233"/>
              <a:gd name="T38" fmla="*/ 25 w 235"/>
              <a:gd name="T39" fmla="*/ 162 h 233"/>
              <a:gd name="T40" fmla="*/ 4 w 235"/>
              <a:gd name="T41" fmla="*/ 145 h 233"/>
              <a:gd name="T42" fmla="*/ 14 w 235"/>
              <a:gd name="T43" fmla="*/ 120 h 233"/>
              <a:gd name="T44" fmla="*/ 2 w 235"/>
              <a:gd name="T45" fmla="*/ 96 h 233"/>
              <a:gd name="T46" fmla="*/ 22 w 235"/>
              <a:gd name="T47" fmla="*/ 77 h 233"/>
              <a:gd name="T48" fmla="*/ 20 w 235"/>
              <a:gd name="T49" fmla="*/ 50 h 233"/>
              <a:gd name="T50" fmla="*/ 46 w 235"/>
              <a:gd name="T51" fmla="*/ 41 h 233"/>
              <a:gd name="T52" fmla="*/ 55 w 235"/>
              <a:gd name="T53" fmla="*/ 16 h 233"/>
              <a:gd name="T54" fmla="*/ 82 w 235"/>
              <a:gd name="T55" fmla="*/ 18 h 233"/>
              <a:gd name="T56" fmla="*/ 101 w 235"/>
              <a:gd name="T57" fmla="*/ 0 h 233"/>
              <a:gd name="T58" fmla="*/ 125 w 235"/>
              <a:gd name="T59" fmla="*/ 12 h 233"/>
              <a:gd name="T60" fmla="*/ 150 w 235"/>
              <a:gd name="T61" fmla="*/ 3 h 233"/>
              <a:gd name="T62" fmla="*/ 198 w 235"/>
              <a:gd name="T63" fmla="*/ 133 h 233"/>
              <a:gd name="T64" fmla="*/ 38 w 235"/>
              <a:gd name="T65" fmla="*/ 99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233">
                <a:moveTo>
                  <a:pt x="150" y="3"/>
                </a:moveTo>
                <a:cubicBezTo>
                  <a:pt x="153" y="18"/>
                  <a:pt x="153" y="18"/>
                  <a:pt x="153" y="18"/>
                </a:cubicBezTo>
                <a:cubicBezTo>
                  <a:pt x="158" y="20"/>
                  <a:pt x="163" y="22"/>
                  <a:pt x="167" y="24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93" y="26"/>
                  <a:pt x="193" y="26"/>
                  <a:pt x="193" y="26"/>
                </a:cubicBezTo>
                <a:cubicBezTo>
                  <a:pt x="190" y="41"/>
                  <a:pt x="190" y="41"/>
                  <a:pt x="190" y="41"/>
                </a:cubicBezTo>
                <a:cubicBezTo>
                  <a:pt x="194" y="45"/>
                  <a:pt x="197" y="48"/>
                  <a:pt x="200" y="52"/>
                </a:cubicBezTo>
                <a:cubicBezTo>
                  <a:pt x="215" y="50"/>
                  <a:pt x="215" y="50"/>
                  <a:pt x="215" y="50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14" y="77"/>
                  <a:pt x="214" y="77"/>
                  <a:pt x="214" y="77"/>
                </a:cubicBezTo>
                <a:cubicBezTo>
                  <a:pt x="216" y="82"/>
                  <a:pt x="217" y="86"/>
                  <a:pt x="219" y="91"/>
                </a:cubicBezTo>
                <a:cubicBezTo>
                  <a:pt x="234" y="96"/>
                  <a:pt x="234" y="96"/>
                  <a:pt x="234" y="96"/>
                </a:cubicBezTo>
                <a:cubicBezTo>
                  <a:pt x="235" y="112"/>
                  <a:pt x="235" y="112"/>
                  <a:pt x="235" y="112"/>
                </a:cubicBezTo>
                <a:cubicBezTo>
                  <a:pt x="221" y="120"/>
                  <a:pt x="221" y="120"/>
                  <a:pt x="221" y="120"/>
                </a:cubicBezTo>
                <a:cubicBezTo>
                  <a:pt x="221" y="124"/>
                  <a:pt x="221" y="129"/>
                  <a:pt x="220" y="134"/>
                </a:cubicBezTo>
                <a:cubicBezTo>
                  <a:pt x="232" y="145"/>
                  <a:pt x="232" y="145"/>
                  <a:pt x="232" y="145"/>
                </a:cubicBezTo>
                <a:cubicBezTo>
                  <a:pt x="227" y="160"/>
                  <a:pt x="227" y="160"/>
                  <a:pt x="227" y="160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09" y="166"/>
                  <a:pt x="206" y="170"/>
                  <a:pt x="204" y="174"/>
                </a:cubicBezTo>
                <a:cubicBezTo>
                  <a:pt x="210" y="189"/>
                  <a:pt x="210" y="189"/>
                  <a:pt x="210" y="189"/>
                </a:cubicBezTo>
                <a:cubicBezTo>
                  <a:pt x="200" y="201"/>
                  <a:pt x="200" y="201"/>
                  <a:pt x="200" y="201"/>
                </a:cubicBezTo>
                <a:cubicBezTo>
                  <a:pt x="184" y="195"/>
                  <a:pt x="184" y="195"/>
                  <a:pt x="184" y="195"/>
                </a:cubicBezTo>
                <a:cubicBezTo>
                  <a:pt x="180" y="198"/>
                  <a:pt x="177" y="201"/>
                  <a:pt x="173" y="204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58" y="227"/>
                  <a:pt x="158" y="227"/>
                  <a:pt x="158" y="227"/>
                </a:cubicBezTo>
                <a:cubicBezTo>
                  <a:pt x="146" y="215"/>
                  <a:pt x="146" y="215"/>
                  <a:pt x="146" y="215"/>
                </a:cubicBezTo>
                <a:cubicBezTo>
                  <a:pt x="141" y="217"/>
                  <a:pt x="137" y="218"/>
                  <a:pt x="132" y="218"/>
                </a:cubicBezTo>
                <a:cubicBezTo>
                  <a:pt x="126" y="233"/>
                  <a:pt x="126" y="233"/>
                  <a:pt x="126" y="233"/>
                </a:cubicBezTo>
                <a:cubicBezTo>
                  <a:pt x="110" y="233"/>
                  <a:pt x="110" y="233"/>
                  <a:pt x="110" y="233"/>
                </a:cubicBezTo>
                <a:cubicBezTo>
                  <a:pt x="103" y="218"/>
                  <a:pt x="103" y="218"/>
                  <a:pt x="103" y="218"/>
                </a:cubicBezTo>
                <a:cubicBezTo>
                  <a:pt x="101" y="218"/>
                  <a:pt x="99" y="218"/>
                  <a:pt x="96" y="217"/>
                </a:cubicBezTo>
                <a:cubicBezTo>
                  <a:pt x="94" y="217"/>
                  <a:pt x="92" y="216"/>
                  <a:pt x="90" y="215"/>
                </a:cubicBezTo>
                <a:cubicBezTo>
                  <a:pt x="77" y="227"/>
                  <a:pt x="77" y="227"/>
                  <a:pt x="77" y="227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63" y="203"/>
                  <a:pt x="63" y="203"/>
                  <a:pt x="63" y="203"/>
                </a:cubicBezTo>
                <a:cubicBezTo>
                  <a:pt x="59" y="201"/>
                  <a:pt x="55" y="198"/>
                  <a:pt x="52" y="195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25" y="189"/>
                  <a:pt x="25" y="189"/>
                  <a:pt x="25" y="189"/>
                </a:cubicBezTo>
                <a:cubicBezTo>
                  <a:pt x="32" y="174"/>
                  <a:pt x="32" y="174"/>
                  <a:pt x="32" y="174"/>
                </a:cubicBezTo>
                <a:cubicBezTo>
                  <a:pt x="29" y="170"/>
                  <a:pt x="27" y="166"/>
                  <a:pt x="25" y="162"/>
                </a:cubicBezTo>
                <a:cubicBezTo>
                  <a:pt x="9" y="160"/>
                  <a:pt x="9" y="160"/>
                  <a:pt x="9" y="160"/>
                </a:cubicBezTo>
                <a:cubicBezTo>
                  <a:pt x="4" y="145"/>
                  <a:pt x="4" y="145"/>
                  <a:pt x="4" y="145"/>
                </a:cubicBezTo>
                <a:cubicBezTo>
                  <a:pt x="16" y="134"/>
                  <a:pt x="16" y="134"/>
                  <a:pt x="16" y="134"/>
                </a:cubicBezTo>
                <a:cubicBezTo>
                  <a:pt x="15" y="129"/>
                  <a:pt x="14" y="124"/>
                  <a:pt x="14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2" y="96"/>
                  <a:pt x="2" y="96"/>
                  <a:pt x="2" y="96"/>
                </a:cubicBezTo>
                <a:cubicBezTo>
                  <a:pt x="17" y="91"/>
                  <a:pt x="17" y="91"/>
                  <a:pt x="17" y="91"/>
                </a:cubicBezTo>
                <a:cubicBezTo>
                  <a:pt x="18" y="86"/>
                  <a:pt x="20" y="82"/>
                  <a:pt x="22" y="77"/>
                </a:cubicBezTo>
                <a:cubicBezTo>
                  <a:pt x="12" y="64"/>
                  <a:pt x="12" y="64"/>
                  <a:pt x="12" y="64"/>
                </a:cubicBezTo>
                <a:cubicBezTo>
                  <a:pt x="20" y="50"/>
                  <a:pt x="20" y="50"/>
                  <a:pt x="20" y="50"/>
                </a:cubicBezTo>
                <a:cubicBezTo>
                  <a:pt x="36" y="52"/>
                  <a:pt x="36" y="52"/>
                  <a:pt x="36" y="52"/>
                </a:cubicBezTo>
                <a:cubicBezTo>
                  <a:pt x="39" y="48"/>
                  <a:pt x="42" y="45"/>
                  <a:pt x="46" y="41"/>
                </a:cubicBezTo>
                <a:cubicBezTo>
                  <a:pt x="42" y="26"/>
                  <a:pt x="42" y="26"/>
                  <a:pt x="42" y="26"/>
                </a:cubicBezTo>
                <a:cubicBezTo>
                  <a:pt x="55" y="16"/>
                  <a:pt x="55" y="16"/>
                  <a:pt x="55" y="16"/>
                </a:cubicBezTo>
                <a:cubicBezTo>
                  <a:pt x="69" y="24"/>
                  <a:pt x="69" y="24"/>
                  <a:pt x="69" y="24"/>
                </a:cubicBezTo>
                <a:cubicBezTo>
                  <a:pt x="73" y="22"/>
                  <a:pt x="78" y="20"/>
                  <a:pt x="82" y="18"/>
                </a:cubicBezTo>
                <a:cubicBezTo>
                  <a:pt x="85" y="3"/>
                  <a:pt x="85" y="3"/>
                  <a:pt x="85" y="3"/>
                </a:cubicBezTo>
                <a:cubicBezTo>
                  <a:pt x="101" y="0"/>
                  <a:pt x="101" y="0"/>
                  <a:pt x="101" y="0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5" y="12"/>
                  <a:pt x="120" y="12"/>
                  <a:pt x="125" y="12"/>
                </a:cubicBezTo>
                <a:cubicBezTo>
                  <a:pt x="134" y="0"/>
                  <a:pt x="134" y="0"/>
                  <a:pt x="134" y="0"/>
                </a:cubicBezTo>
                <a:cubicBezTo>
                  <a:pt x="150" y="3"/>
                  <a:pt x="150" y="3"/>
                  <a:pt x="150" y="3"/>
                </a:cubicBezTo>
                <a:close/>
                <a:moveTo>
                  <a:pt x="101" y="196"/>
                </a:moveTo>
                <a:cubicBezTo>
                  <a:pt x="145" y="205"/>
                  <a:pt x="188" y="177"/>
                  <a:pt x="198" y="133"/>
                </a:cubicBezTo>
                <a:cubicBezTo>
                  <a:pt x="207" y="88"/>
                  <a:pt x="179" y="45"/>
                  <a:pt x="135" y="36"/>
                </a:cubicBezTo>
                <a:cubicBezTo>
                  <a:pt x="91" y="26"/>
                  <a:pt x="47" y="54"/>
                  <a:pt x="38" y="99"/>
                </a:cubicBezTo>
                <a:cubicBezTo>
                  <a:pt x="28" y="143"/>
                  <a:pt x="57" y="186"/>
                  <a:pt x="101" y="196"/>
                </a:cubicBezTo>
                <a:close/>
              </a:path>
            </a:pathLst>
          </a:custGeom>
          <a:solidFill>
            <a:srgbClr val="0E35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BC-Triangle">
            <a:extLst>
              <a:ext uri="{FF2B5EF4-FFF2-40B4-BE49-F238E27FC236}">
                <a16:creationId xmlns:a16="http://schemas.microsoft.com/office/drawing/2014/main" id="{34749E6A-FFFE-11B7-7C30-ECB5A59FB353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1841020" y="2415313"/>
            <a:ext cx="3278914" cy="378745"/>
          </a:xfrm>
          <a:prstGeom prst="triangle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72000" tIns="72000" rIns="72000" bIns="7200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215283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8E8763-9820-1D60-BCFF-0754BC93163F}"/>
              </a:ext>
            </a:extLst>
          </p:cNvPr>
          <p:cNvGrpSpPr/>
          <p:nvPr/>
        </p:nvGrpSpPr>
        <p:grpSpPr>
          <a:xfrm>
            <a:off x="84459" y="1418854"/>
            <a:ext cx="3221913" cy="536137"/>
            <a:chOff x="381000" y="1259716"/>
            <a:chExt cx="2929012" cy="531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0E742F-7888-20FA-E31F-6510A84A952B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06E8740-DB66-4F90-7548-AA40A6099602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Automated Cloud Native deployment and management of diverse workloads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8ACD0D-5577-D165-EC57-67678DA22F56}"/>
              </a:ext>
            </a:extLst>
          </p:cNvPr>
          <p:cNvGrpSpPr/>
          <p:nvPr/>
        </p:nvGrpSpPr>
        <p:grpSpPr>
          <a:xfrm>
            <a:off x="84459" y="2008356"/>
            <a:ext cx="3221913" cy="536137"/>
            <a:chOff x="381000" y="1259716"/>
            <a:chExt cx="2929012" cy="5319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B5E258-1190-0A95-912B-D979C642CFD0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66555AB-4D55-E040-6D8F-F0D94A3279D0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Zero Trust Security for Edge computing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8B6A32-F62A-F300-6298-1F9FEC32E885}"/>
              </a:ext>
            </a:extLst>
          </p:cNvPr>
          <p:cNvGrpSpPr/>
          <p:nvPr/>
        </p:nvGrpSpPr>
        <p:grpSpPr>
          <a:xfrm>
            <a:off x="84459" y="2597858"/>
            <a:ext cx="3221913" cy="536137"/>
            <a:chOff x="381000" y="1259716"/>
            <a:chExt cx="2929012" cy="531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A627D4-ED8A-4A2E-4197-273D2A67CDD3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71781F0-3D22-D206-FA53-8E678FF9119B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SSO and RBAC providing higher level of security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916A05-9D0A-E08B-4A65-15F1BEA390BA}"/>
              </a:ext>
            </a:extLst>
          </p:cNvPr>
          <p:cNvGrpSpPr/>
          <p:nvPr/>
        </p:nvGrpSpPr>
        <p:grpSpPr>
          <a:xfrm>
            <a:off x="84459" y="3187360"/>
            <a:ext cx="3221913" cy="536137"/>
            <a:chOff x="381000" y="1259716"/>
            <a:chExt cx="2929012" cy="5319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1CBEF5-E925-92B0-8505-6ADB6F583A7B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B8F2E6E-E9CE-BF04-9D96-7A0EBA66E55D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Real Time Statistics Monitoring and Reporting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BD5344-FC0C-5FDF-7BC7-2ADC5E1B5FAF}"/>
              </a:ext>
            </a:extLst>
          </p:cNvPr>
          <p:cNvGrpSpPr/>
          <p:nvPr/>
        </p:nvGrpSpPr>
        <p:grpSpPr>
          <a:xfrm>
            <a:off x="84459" y="3776862"/>
            <a:ext cx="3221913" cy="536137"/>
            <a:chOff x="381000" y="1259716"/>
            <a:chExt cx="2929012" cy="5319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C9D214-E5AF-FC0B-CCBB-DC37ECFDBE80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5BEF7DFD-0599-009E-DB72-3FE77131607D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Custom observability factor for application-specific metrics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D44624F-1FE0-5AA1-C4D3-A37CE77F599D}"/>
              </a:ext>
            </a:extLst>
          </p:cNvPr>
          <p:cNvSpPr/>
          <p:nvPr/>
        </p:nvSpPr>
        <p:spPr>
          <a:xfrm>
            <a:off x="5831555" y="823548"/>
            <a:ext cx="3259576" cy="3627172"/>
          </a:xfrm>
          <a:prstGeom prst="rect">
            <a:avLst/>
          </a:prstGeom>
          <a:noFill/>
          <a:ln w="3175">
            <a:solidFill>
              <a:srgbClr val="258B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C6AE35-F69B-8E5E-E4B3-9C77910DFB3D}"/>
              </a:ext>
            </a:extLst>
          </p:cNvPr>
          <p:cNvGrpSpPr/>
          <p:nvPr/>
        </p:nvGrpSpPr>
        <p:grpSpPr>
          <a:xfrm>
            <a:off x="5849649" y="898520"/>
            <a:ext cx="3221913" cy="536137"/>
            <a:chOff x="381000" y="1259716"/>
            <a:chExt cx="2929012" cy="5319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FD1A3C-A3DE-C53F-B21E-755D0E13CF4A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AB55D06A-BCDA-8542-42D0-F68EDEAEB9ED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Service Mesh with External CA for secure SBI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7962C1-19DC-1646-72C6-B1DB98F0E7A4}"/>
              </a:ext>
            </a:extLst>
          </p:cNvPr>
          <p:cNvGrpSpPr/>
          <p:nvPr/>
        </p:nvGrpSpPr>
        <p:grpSpPr>
          <a:xfrm>
            <a:off x="5849649" y="1488022"/>
            <a:ext cx="3221913" cy="536137"/>
            <a:chOff x="381000" y="1259716"/>
            <a:chExt cx="2929012" cy="5319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DB98D6-1D43-7C38-787C-17C6E4E11EF4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AFCBE11E-252E-2005-9331-4B2855FC41D6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Line Rate packet processing and Linear Scaling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1D2E32-5D57-3326-B609-A29B817D4B54}"/>
              </a:ext>
            </a:extLst>
          </p:cNvPr>
          <p:cNvGrpSpPr/>
          <p:nvPr/>
        </p:nvGrpSpPr>
        <p:grpSpPr>
          <a:xfrm>
            <a:off x="5849649" y="2077524"/>
            <a:ext cx="3221913" cy="536137"/>
            <a:chOff x="381000" y="1259716"/>
            <a:chExt cx="2929012" cy="5319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2DDD45-7E39-D14D-9B9E-1D201FD9D1D6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itle 1">
              <a:extLst>
                <a:ext uri="{FF2B5EF4-FFF2-40B4-BE49-F238E27FC236}">
                  <a16:creationId xmlns:a16="http://schemas.microsoft.com/office/drawing/2014/main" id="{9021DABB-40FB-2BE3-D498-2BED122599DA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High Performance scalable pod networking 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8222998-C4B0-AD0F-F736-A4C5F27F8C57}"/>
              </a:ext>
            </a:extLst>
          </p:cNvPr>
          <p:cNvGrpSpPr/>
          <p:nvPr/>
        </p:nvGrpSpPr>
        <p:grpSpPr>
          <a:xfrm>
            <a:off x="5849649" y="2667026"/>
            <a:ext cx="3221913" cy="536137"/>
            <a:chOff x="381000" y="1259716"/>
            <a:chExt cx="2929012" cy="5319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C8EDE8-024D-3A45-8589-1FA936481E0B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itle 1">
              <a:extLst>
                <a:ext uri="{FF2B5EF4-FFF2-40B4-BE49-F238E27FC236}">
                  <a16:creationId xmlns:a16="http://schemas.microsoft.com/office/drawing/2014/main" id="{F24A0D74-6029-7897-927E-0D1FED857398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Seamless Day1 and Day2 Operations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F6DC68-0F26-99DD-7710-E85EC0FF1092}"/>
              </a:ext>
            </a:extLst>
          </p:cNvPr>
          <p:cNvGrpSpPr/>
          <p:nvPr/>
        </p:nvGrpSpPr>
        <p:grpSpPr>
          <a:xfrm>
            <a:off x="5849649" y="3256528"/>
            <a:ext cx="3221913" cy="536137"/>
            <a:chOff x="381000" y="1259716"/>
            <a:chExt cx="2929012" cy="53196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CD7D1F3-EA73-F0DA-A1C5-B2EBBE59AA33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itle 1">
              <a:extLst>
                <a:ext uri="{FF2B5EF4-FFF2-40B4-BE49-F238E27FC236}">
                  <a16:creationId xmlns:a16="http://schemas.microsoft.com/office/drawing/2014/main" id="{41E1940D-B95F-2410-4186-07727EC5C0B6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Compliance reports and altering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ADC5CDC-EE1C-CB44-48C7-D93A02A81B05}"/>
              </a:ext>
            </a:extLst>
          </p:cNvPr>
          <p:cNvGrpSpPr/>
          <p:nvPr/>
        </p:nvGrpSpPr>
        <p:grpSpPr>
          <a:xfrm>
            <a:off x="5849649" y="3846030"/>
            <a:ext cx="3221913" cy="536137"/>
            <a:chOff x="381000" y="1259716"/>
            <a:chExt cx="2929012" cy="53196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7D4253-47AE-103F-3558-C4EFD4BD8220}"/>
                </a:ext>
              </a:extLst>
            </p:cNvPr>
            <p:cNvSpPr/>
            <p:nvPr/>
          </p:nvSpPr>
          <p:spPr>
            <a:xfrm>
              <a:off x="381000" y="1259716"/>
              <a:ext cx="2895600" cy="531960"/>
            </a:xfrm>
            <a:prstGeom prst="rect">
              <a:avLst/>
            </a:prstGeom>
            <a:solidFill>
              <a:srgbClr val="007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D78C8D4F-A049-3D03-038A-597B39310C2D}"/>
                </a:ext>
              </a:extLst>
            </p:cNvPr>
            <p:cNvSpPr txBox="1">
              <a:spLocks/>
            </p:cNvSpPr>
            <p:nvPr/>
          </p:nvSpPr>
          <p:spPr>
            <a:xfrm>
              <a:off x="414412" y="1298686"/>
              <a:ext cx="2895600" cy="443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i="0" kern="1200" cap="all" baseline="0">
                  <a:solidFill>
                    <a:srgbClr val="008DD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Secret management with SGX based secret storage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30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5G Reference Architecture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pic>
        <p:nvPicPr>
          <p:cNvPr id="3" name="Picture 2" descr="C:\Users\suresh.g\AppData\Local\Microsoft\Windows\INetCache\Content.Word\5g_platform_diagram_updated.jpg">
            <a:extLst>
              <a:ext uri="{FF2B5EF4-FFF2-40B4-BE49-F238E27FC236}">
                <a16:creationId xmlns:a16="http://schemas.microsoft.com/office/drawing/2014/main" id="{68C261E8-7DC0-C280-893C-FEE7D905FD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7" y="828906"/>
            <a:ext cx="8036925" cy="3811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00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Service Offerings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ED9084-B11E-8C3F-969B-78FC11A036C3}"/>
              </a:ext>
            </a:extLst>
          </p:cNvPr>
          <p:cNvGrpSpPr/>
          <p:nvPr/>
        </p:nvGrpSpPr>
        <p:grpSpPr>
          <a:xfrm>
            <a:off x="112086" y="657745"/>
            <a:ext cx="8826174" cy="1140575"/>
            <a:chOff x="112086" y="657745"/>
            <a:chExt cx="8826174" cy="11405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6D548A-5591-BE7A-5981-CF9F0CE4EDA9}"/>
                </a:ext>
              </a:extLst>
            </p:cNvPr>
            <p:cNvSpPr/>
            <p:nvPr/>
          </p:nvSpPr>
          <p:spPr>
            <a:xfrm>
              <a:off x="243840" y="657745"/>
              <a:ext cx="8694420" cy="1140575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708330-8104-3625-DDAA-F12444AC506E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6B3B-691F-0AD9-2A4B-D7B1126B4066}"/>
              </a:ext>
            </a:extLst>
          </p:cNvPr>
          <p:cNvGrpSpPr/>
          <p:nvPr/>
        </p:nvGrpSpPr>
        <p:grpSpPr>
          <a:xfrm>
            <a:off x="112086" y="1910912"/>
            <a:ext cx="8826174" cy="1140575"/>
            <a:chOff x="112086" y="657745"/>
            <a:chExt cx="8826174" cy="11405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9B8358-3D9B-6252-E122-043C39519503}"/>
                </a:ext>
              </a:extLst>
            </p:cNvPr>
            <p:cNvSpPr/>
            <p:nvPr/>
          </p:nvSpPr>
          <p:spPr>
            <a:xfrm>
              <a:off x="243840" y="657745"/>
              <a:ext cx="8694420" cy="1140575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BD67ED-C9B2-B5B9-D11D-D74190D68F4B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FFC892-C121-F914-7F3E-77C2FB527CC0}"/>
              </a:ext>
            </a:extLst>
          </p:cNvPr>
          <p:cNvGrpSpPr/>
          <p:nvPr/>
        </p:nvGrpSpPr>
        <p:grpSpPr>
          <a:xfrm>
            <a:off x="112086" y="3179319"/>
            <a:ext cx="8826174" cy="1282937"/>
            <a:chOff x="112086" y="657745"/>
            <a:chExt cx="8826174" cy="128293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B13A70-DE17-C4C3-B6FC-45B323AEDFF6}"/>
                </a:ext>
              </a:extLst>
            </p:cNvPr>
            <p:cNvSpPr/>
            <p:nvPr/>
          </p:nvSpPr>
          <p:spPr>
            <a:xfrm>
              <a:off x="243840" y="657745"/>
              <a:ext cx="8694420" cy="1282937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58EFCA-5F61-2E14-5934-B150AB5378DF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AD44A48-8FE0-E9D9-D5E3-A5D8AC37D066}"/>
              </a:ext>
            </a:extLst>
          </p:cNvPr>
          <p:cNvSpPr/>
          <p:nvPr/>
        </p:nvSpPr>
        <p:spPr>
          <a:xfrm>
            <a:off x="566094" y="674961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Cluster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01EBB3-D42F-749A-27B7-4DAF02B508DF}"/>
              </a:ext>
            </a:extLst>
          </p:cNvPr>
          <p:cNvSpPr txBox="1"/>
          <p:nvPr/>
        </p:nvSpPr>
        <p:spPr>
          <a:xfrm>
            <a:off x="693420" y="967323"/>
            <a:ext cx="8122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Manages the entire life cycle of Kubernetes clusters deployed in Edge, Private, and Hybrid clouds.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to deploy in different locations and use cases suiting the application needs.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&amp; security via cluster deployment and version upgrades with minimal downtime.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for Multi-cluster management.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F2706-29FB-1695-2931-E6C7F3FDEF99}"/>
              </a:ext>
            </a:extLst>
          </p:cNvPr>
          <p:cNvSpPr/>
          <p:nvPr/>
        </p:nvSpPr>
        <p:spPr>
          <a:xfrm>
            <a:off x="566094" y="1949258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Confidential Computing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85DD00-E4D7-68F2-46C7-C612D038A984}"/>
              </a:ext>
            </a:extLst>
          </p:cNvPr>
          <p:cNvSpPr txBox="1"/>
          <p:nvPr/>
        </p:nvSpPr>
        <p:spPr>
          <a:xfrm>
            <a:off x="693420" y="2241620"/>
            <a:ext cx="8122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 SGX based platform attestation and key provisioning for Edge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Critical 5G core, Edge and other Telecom applications that run on cloud are totally secured with SGX hardware-based 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Gramine based containers to run the whole application inside HSM without source-code modification/recompilation.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CNF execution in SGX enclave for smallest attack surface.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61EB1C-3D6C-6261-275B-6E57F34AED49}"/>
              </a:ext>
            </a:extLst>
          </p:cNvPr>
          <p:cNvSpPr/>
          <p:nvPr/>
        </p:nvSpPr>
        <p:spPr>
          <a:xfrm>
            <a:off x="566094" y="3231175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Secure Service Mesh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3C69DF-385C-0FC0-4E11-862ECCB441DA}"/>
              </a:ext>
            </a:extLst>
          </p:cNvPr>
          <p:cNvSpPr txBox="1"/>
          <p:nvPr/>
        </p:nvSpPr>
        <p:spPr>
          <a:xfrm>
            <a:off x="693420" y="3523537"/>
            <a:ext cx="81229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Enhanced service mesh with HSM-based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mTLS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communication.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with SGX-based external 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Interoperability Proven solution with commercial 5G stack.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 access to your API gateways and ingress/egress proxies.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Secured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mTLS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architecture across core, edge and Hybrid Clouds.</a:t>
            </a:r>
          </a:p>
        </p:txBody>
      </p:sp>
      <p:pic>
        <p:nvPicPr>
          <p:cNvPr id="5122" name="Picture 2" descr="Buy Kubernetes Wheel Icon Sticker Online At Best Prices In India Sticker  Press | mail.napmexico.com.mx">
            <a:extLst>
              <a:ext uri="{FF2B5EF4-FFF2-40B4-BE49-F238E27FC236}">
                <a16:creationId xmlns:a16="http://schemas.microsoft.com/office/drawing/2014/main" id="{2503532C-3BB5-EF61-2D8A-7FAF54E7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" y="821911"/>
            <a:ext cx="363189" cy="4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fidential Computing Solutions by phoenixNAP - phoenixNAP | Global IT  Services">
            <a:extLst>
              <a:ext uri="{FF2B5EF4-FFF2-40B4-BE49-F238E27FC236}">
                <a16:creationId xmlns:a16="http://schemas.microsoft.com/office/drawing/2014/main" id="{E71955FC-C091-86CD-2DA8-6D1EEA8C4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" y="2051453"/>
            <a:ext cx="435313" cy="4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etwork Service Mesh Logo, HD Png Download , Transparent Png Image - PNGitem">
            <a:extLst>
              <a:ext uri="{FF2B5EF4-FFF2-40B4-BE49-F238E27FC236}">
                <a16:creationId xmlns:a16="http://schemas.microsoft.com/office/drawing/2014/main" id="{913D237A-1370-F4B6-332F-C7209718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" y="3351938"/>
            <a:ext cx="416467" cy="4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71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Service Offerings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ED9084-B11E-8C3F-969B-78FC11A036C3}"/>
              </a:ext>
            </a:extLst>
          </p:cNvPr>
          <p:cNvGrpSpPr/>
          <p:nvPr/>
        </p:nvGrpSpPr>
        <p:grpSpPr>
          <a:xfrm>
            <a:off x="112086" y="535826"/>
            <a:ext cx="8826174" cy="987022"/>
            <a:chOff x="112086" y="688226"/>
            <a:chExt cx="8826174" cy="9870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6D548A-5591-BE7A-5981-CF9F0CE4EDA9}"/>
                </a:ext>
              </a:extLst>
            </p:cNvPr>
            <p:cNvSpPr/>
            <p:nvPr/>
          </p:nvSpPr>
          <p:spPr>
            <a:xfrm>
              <a:off x="243840" y="688226"/>
              <a:ext cx="8694420" cy="987022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708330-8104-3625-DDAA-F12444AC506E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AD44A48-8FE0-E9D9-D5E3-A5D8AC37D066}"/>
              </a:ext>
            </a:extLst>
          </p:cNvPr>
          <p:cNvSpPr/>
          <p:nvPr/>
        </p:nvSpPr>
        <p:spPr>
          <a:xfrm>
            <a:off x="566094" y="507321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Zero Trust Access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01EBB3-D42F-749A-27B7-4DAF02B508DF}"/>
              </a:ext>
            </a:extLst>
          </p:cNvPr>
          <p:cNvSpPr txBox="1"/>
          <p:nvPr/>
        </p:nvSpPr>
        <p:spPr>
          <a:xfrm>
            <a:off x="693420" y="769203"/>
            <a:ext cx="8122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workload identities with HSM-based zero-trust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for SSO, Strong authentication (OAUTH2), user management, and identity federation.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for granular RBAC access to clusters and containerized workloads.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drift analysis to eliminate misconfigurations and vulnerabilities.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F9A971-1969-7814-8D5C-7F15D61CF6A0}"/>
              </a:ext>
            </a:extLst>
          </p:cNvPr>
          <p:cNvGrpSpPr/>
          <p:nvPr/>
        </p:nvGrpSpPr>
        <p:grpSpPr>
          <a:xfrm>
            <a:off x="112086" y="1579858"/>
            <a:ext cx="8826174" cy="1063222"/>
            <a:chOff x="112086" y="688226"/>
            <a:chExt cx="8826174" cy="10632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CF2633-2E1B-FA33-A7D4-881727B646DD}"/>
                </a:ext>
              </a:extLst>
            </p:cNvPr>
            <p:cNvSpPr/>
            <p:nvPr/>
          </p:nvSpPr>
          <p:spPr>
            <a:xfrm>
              <a:off x="243840" y="688226"/>
              <a:ext cx="8694420" cy="1063222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428E53-4782-D236-6568-C38D81080B5A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2E764A2-3223-7115-4B12-F581F4E5F14F}"/>
              </a:ext>
            </a:extLst>
          </p:cNvPr>
          <p:cNvSpPr/>
          <p:nvPr/>
        </p:nvSpPr>
        <p:spPr>
          <a:xfrm>
            <a:off x="566094" y="1551353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Observability with AI/ML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56410-3784-14DC-E35E-21BD6E948E4B}"/>
              </a:ext>
            </a:extLst>
          </p:cNvPr>
          <p:cNvSpPr txBox="1"/>
          <p:nvPr/>
        </p:nvSpPr>
        <p:spPr>
          <a:xfrm>
            <a:off x="693420" y="1775135"/>
            <a:ext cx="812292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application-specific metrics and traces for 5G CNFs.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Proactive alerting and monitoring using AI/ML to minimize application failures.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detection of performance bottlenecks, security threats, and abnormal resource usage.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Faster troubleshooting of issues with data from various NFs based on Network slice.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Collecting platform metrics by using collected and </a:t>
            </a:r>
            <a:r>
              <a:rPr lang="en-US" sz="10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Telegraf</a:t>
            </a:r>
            <a:r>
              <a:rPr lang="en-US" sz="10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agents, generating reports for high visibility of platform status and health.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E4D5B3-8EAA-C30F-115F-A756FE179190}"/>
              </a:ext>
            </a:extLst>
          </p:cNvPr>
          <p:cNvGrpSpPr/>
          <p:nvPr/>
        </p:nvGrpSpPr>
        <p:grpSpPr>
          <a:xfrm>
            <a:off x="112086" y="2707710"/>
            <a:ext cx="8826174" cy="987022"/>
            <a:chOff x="112086" y="688226"/>
            <a:chExt cx="8826174" cy="98702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CB187A-1107-B9C3-8D11-311D1B65B8C3}"/>
                </a:ext>
              </a:extLst>
            </p:cNvPr>
            <p:cNvSpPr/>
            <p:nvPr/>
          </p:nvSpPr>
          <p:spPr>
            <a:xfrm>
              <a:off x="243840" y="688226"/>
              <a:ext cx="8694420" cy="987022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F35431-C227-5CB6-7519-4A070B6E041C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4C0B4EB-8EB9-F803-CCF3-E692578FBB28}"/>
              </a:ext>
            </a:extLst>
          </p:cNvPr>
          <p:cNvSpPr/>
          <p:nvPr/>
        </p:nvSpPr>
        <p:spPr>
          <a:xfrm>
            <a:off x="566094" y="2679205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High Availability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8525E3-59AA-5C0F-203E-897C661FA694}"/>
              </a:ext>
            </a:extLst>
          </p:cNvPr>
          <p:cNvSpPr txBox="1"/>
          <p:nvPr/>
        </p:nvSpPr>
        <p:spPr>
          <a:xfrm>
            <a:off x="693420" y="2948707"/>
            <a:ext cx="8122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 and Vertical resource scaling based on resource demands.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Manages and monitors key data protection using backup solutions to mitigate the risk of data loss or corruption.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Traffic splitting for Canary and blue/green deployments.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resiliency with circuit breaking, time-out, and retries.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F7AA81-4D70-0692-DA66-094A7E5487B3}"/>
              </a:ext>
            </a:extLst>
          </p:cNvPr>
          <p:cNvGrpSpPr/>
          <p:nvPr/>
        </p:nvGrpSpPr>
        <p:grpSpPr>
          <a:xfrm>
            <a:off x="112086" y="3759362"/>
            <a:ext cx="8826174" cy="987022"/>
            <a:chOff x="112086" y="688226"/>
            <a:chExt cx="8826174" cy="98702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085D25-2480-02A2-07E5-2F12BEF3D850}"/>
                </a:ext>
              </a:extLst>
            </p:cNvPr>
            <p:cNvSpPr/>
            <p:nvPr/>
          </p:nvSpPr>
          <p:spPr>
            <a:xfrm>
              <a:off x="243840" y="688226"/>
              <a:ext cx="8694420" cy="987022"/>
            </a:xfrm>
            <a:prstGeom prst="rect">
              <a:avLst/>
            </a:prstGeom>
            <a:noFill/>
            <a:ln w="19050">
              <a:solidFill>
                <a:srgbClr val="47A3D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67F09A5-2B12-1F50-090A-4C4DF2CC65E0}"/>
                </a:ext>
              </a:extLst>
            </p:cNvPr>
            <p:cNvSpPr/>
            <p:nvPr/>
          </p:nvSpPr>
          <p:spPr>
            <a:xfrm>
              <a:off x="112086" y="787128"/>
              <a:ext cx="322254" cy="477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3A5EF-3FF1-3538-B275-E8EBD2CA0902}"/>
              </a:ext>
            </a:extLst>
          </p:cNvPr>
          <p:cNvSpPr/>
          <p:nvPr/>
        </p:nvSpPr>
        <p:spPr>
          <a:xfrm>
            <a:off x="566094" y="3730857"/>
            <a:ext cx="8334066" cy="3336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 b="1" dirty="0">
                <a:solidFill>
                  <a:srgbClr val="01185B"/>
                </a:solidFill>
                <a:cs typeface="Arial" panose="020B0604020202020204" pitchFamily="34" charset="0"/>
              </a:rPr>
              <a:t>Automated Deployments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9CCD76-6F59-A2E9-77E5-DC0520B660E4}"/>
              </a:ext>
            </a:extLst>
          </p:cNvPr>
          <p:cNvSpPr txBox="1"/>
          <p:nvPr/>
        </p:nvSpPr>
        <p:spPr>
          <a:xfrm>
            <a:off x="693420" y="3992739"/>
            <a:ext cx="8122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Ansible-playbook to automate the Kubernetes cluster provisioning.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rollout and rollback of upgrades.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Provision, scaling, update, and clean-up of 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profiles for service deployments across on-prem, access edge, and cloud.</a:t>
            </a:r>
          </a:p>
        </p:txBody>
      </p:sp>
      <p:pic>
        <p:nvPicPr>
          <p:cNvPr id="6146" name="Picture 2" descr="Zero Trust Network Access - ZTNA - Network Access Control - Teldat">
            <a:extLst>
              <a:ext uri="{FF2B5EF4-FFF2-40B4-BE49-F238E27FC236}">
                <a16:creationId xmlns:a16="http://schemas.microsoft.com/office/drawing/2014/main" id="{BD0B673B-DF77-AA2C-A508-76640155C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" y="677996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tificial intelligence - Free technology icons">
            <a:extLst>
              <a:ext uri="{FF2B5EF4-FFF2-40B4-BE49-F238E27FC236}">
                <a16:creationId xmlns:a16="http://schemas.microsoft.com/office/drawing/2014/main" id="{1550B4F3-868F-08E8-F82D-EB39D4B2B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" y="1728800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CC438D-0824-460C-E312-FA8CF09C6F5C}"/>
              </a:ext>
            </a:extLst>
          </p:cNvPr>
          <p:cNvPicPr/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" y="2842681"/>
            <a:ext cx="496455" cy="398318"/>
          </a:xfrm>
          <a:prstGeom prst="rect">
            <a:avLst/>
          </a:prstGeom>
        </p:spPr>
      </p:pic>
      <p:pic>
        <p:nvPicPr>
          <p:cNvPr id="6150" name="Picture 6" descr="Automated process - Free computer icons">
            <a:extLst>
              <a:ext uri="{FF2B5EF4-FFF2-40B4-BE49-F238E27FC236}">
                <a16:creationId xmlns:a16="http://schemas.microsoft.com/office/drawing/2014/main" id="{03419DE3-10A0-E125-B5FD-256AEF55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" y="3926596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3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Use Cases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A456351-E1B9-73D5-21D3-5689B5B508BD}"/>
              </a:ext>
            </a:extLst>
          </p:cNvPr>
          <p:cNvGrpSpPr/>
          <p:nvPr/>
        </p:nvGrpSpPr>
        <p:grpSpPr>
          <a:xfrm>
            <a:off x="244475" y="725066"/>
            <a:ext cx="2140585" cy="3936998"/>
            <a:chOff x="549276" y="915566"/>
            <a:chExt cx="2308224" cy="3936998"/>
          </a:xfrm>
        </p:grpSpPr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770226FA-98BF-E831-0BB7-D4D2833E2DD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9276" y="915566"/>
              <a:ext cx="2308224" cy="1974478"/>
            </a:xfrm>
            <a:prstGeom prst="line">
              <a:avLst/>
            </a:prstGeom>
            <a:no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B2A186C2-062D-638E-26FE-3AD3717A515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49276" y="2878086"/>
              <a:ext cx="2308224" cy="1974478"/>
            </a:xfrm>
            <a:prstGeom prst="line">
              <a:avLst/>
            </a:prstGeom>
            <a:no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rgbClr val="000000"/>
                </a:solidFill>
              </a:endParaRPr>
            </a:p>
          </p:txBody>
        </p:sp>
      </p:grpSp>
      <p:sp>
        <p:nvSpPr>
          <p:cNvPr id="18" name="Richtungspfeil 11">
            <a:extLst>
              <a:ext uri="{FF2B5EF4-FFF2-40B4-BE49-F238E27FC236}">
                <a16:creationId xmlns:a16="http://schemas.microsoft.com/office/drawing/2014/main" id="{1760C0DF-2778-6F01-B1AC-7306832478AA}"/>
              </a:ext>
            </a:extLst>
          </p:cNvPr>
          <p:cNvSpPr/>
          <p:nvPr/>
        </p:nvSpPr>
        <p:spPr>
          <a:xfrm>
            <a:off x="2466022" y="85108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Deploy, manage, and scale containers to make sure the operations have consistency and reliability.</a:t>
            </a:r>
          </a:p>
        </p:txBody>
      </p:sp>
      <p:sp>
        <p:nvSpPr>
          <p:cNvPr id="19" name="Ellipse 26">
            <a:extLst>
              <a:ext uri="{FF2B5EF4-FFF2-40B4-BE49-F238E27FC236}">
                <a16:creationId xmlns:a16="http://schemas.microsoft.com/office/drawing/2014/main" id="{2E3A7B01-0A02-8DEE-EFC4-87132406C51F}"/>
              </a:ext>
            </a:extLst>
          </p:cNvPr>
          <p:cNvSpPr>
            <a:spLocks noChangeAspect="1"/>
          </p:cNvSpPr>
          <p:nvPr/>
        </p:nvSpPr>
        <p:spPr bwMode="gray">
          <a:xfrm>
            <a:off x="244476" y="1792379"/>
            <a:ext cx="1814331" cy="1814331"/>
          </a:xfrm>
          <a:prstGeom prst="ellipse">
            <a:avLst/>
          </a:prstGeom>
          <a:solidFill>
            <a:srgbClr val="00A2E0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2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Use Cases</a:t>
            </a:r>
          </a:p>
        </p:txBody>
      </p:sp>
      <p:grpSp>
        <p:nvGrpSpPr>
          <p:cNvPr id="20" name="Gruppieren 12">
            <a:extLst>
              <a:ext uri="{FF2B5EF4-FFF2-40B4-BE49-F238E27FC236}">
                <a16:creationId xmlns:a16="http://schemas.microsoft.com/office/drawing/2014/main" id="{84B3AF37-9452-1470-5A75-80B71C24C5B0}"/>
              </a:ext>
            </a:extLst>
          </p:cNvPr>
          <p:cNvGrpSpPr/>
          <p:nvPr/>
        </p:nvGrpSpPr>
        <p:grpSpPr>
          <a:xfrm>
            <a:off x="2385060" y="725066"/>
            <a:ext cx="5903278" cy="3936998"/>
            <a:chOff x="2938462" y="915566"/>
            <a:chExt cx="5654676" cy="3936998"/>
          </a:xfrm>
          <a:solidFill>
            <a:schemeClr val="bg1">
              <a:lumMod val="95000"/>
            </a:schemeClr>
          </a:solidFill>
        </p:grpSpPr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1ABB3EC3-2B50-B713-F664-E9968E92841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38462" y="915566"/>
              <a:ext cx="5654676" cy="0"/>
            </a:xfrm>
            <a:prstGeom prst="line">
              <a:avLst/>
            </a:prstGeom>
            <a:grp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40971060-59E2-78B8-544D-03D8259E264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38462" y="4852564"/>
              <a:ext cx="5654676" cy="0"/>
            </a:xfrm>
            <a:prstGeom prst="line">
              <a:avLst/>
            </a:prstGeom>
            <a:grp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Richtungspfeil 51">
            <a:extLst>
              <a:ext uri="{FF2B5EF4-FFF2-40B4-BE49-F238E27FC236}">
                <a16:creationId xmlns:a16="http://schemas.microsoft.com/office/drawing/2014/main" id="{A0B4CBE5-B731-B314-B6D3-561BC34522D5}"/>
              </a:ext>
            </a:extLst>
          </p:cNvPr>
          <p:cNvSpPr/>
          <p:nvPr/>
        </p:nvSpPr>
        <p:spPr>
          <a:xfrm>
            <a:off x="2466022" y="400733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Customized observability for application-specific metrics and traces for diverse workloads.</a:t>
            </a:r>
          </a:p>
        </p:txBody>
      </p:sp>
      <p:sp>
        <p:nvSpPr>
          <p:cNvPr id="24" name="Richtungspfeil 52">
            <a:extLst>
              <a:ext uri="{FF2B5EF4-FFF2-40B4-BE49-F238E27FC236}">
                <a16:creationId xmlns:a16="http://schemas.microsoft.com/office/drawing/2014/main" id="{0712DD60-E4F7-9024-B210-5550DDB6D21E}"/>
              </a:ext>
            </a:extLst>
          </p:cNvPr>
          <p:cNvSpPr/>
          <p:nvPr/>
        </p:nvSpPr>
        <p:spPr>
          <a:xfrm>
            <a:off x="2466022" y="337608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HSM-based secure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mTLS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communication between 5G workloads.</a:t>
            </a:r>
          </a:p>
        </p:txBody>
      </p:sp>
      <p:sp>
        <p:nvSpPr>
          <p:cNvPr id="25" name="Richtungspfeil 53">
            <a:extLst>
              <a:ext uri="{FF2B5EF4-FFF2-40B4-BE49-F238E27FC236}">
                <a16:creationId xmlns:a16="http://schemas.microsoft.com/office/drawing/2014/main" id="{C68A0E5A-7F5B-A704-029F-0567E322AB5B}"/>
              </a:ext>
            </a:extLst>
          </p:cNvPr>
          <p:cNvSpPr/>
          <p:nvPr/>
        </p:nvSpPr>
        <p:spPr>
          <a:xfrm>
            <a:off x="2466022" y="211358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Visibility and control over platform and application performance.</a:t>
            </a:r>
          </a:p>
        </p:txBody>
      </p:sp>
      <p:sp>
        <p:nvSpPr>
          <p:cNvPr id="27" name="Richtungspfeil 52">
            <a:extLst>
              <a:ext uri="{FF2B5EF4-FFF2-40B4-BE49-F238E27FC236}">
                <a16:creationId xmlns:a16="http://schemas.microsoft.com/office/drawing/2014/main" id="{F6D786A1-EC64-5DCD-3FE8-F42FC2498D61}"/>
              </a:ext>
            </a:extLst>
          </p:cNvPr>
          <p:cNvSpPr/>
          <p:nvPr/>
        </p:nvSpPr>
        <p:spPr>
          <a:xfrm>
            <a:off x="2466022" y="274483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Protect AI/ML workloads and applications by running them in the SGX enclave.</a:t>
            </a:r>
          </a:p>
        </p:txBody>
      </p:sp>
      <p:sp>
        <p:nvSpPr>
          <p:cNvPr id="28" name="Richtungspfeil 53">
            <a:extLst>
              <a:ext uri="{FF2B5EF4-FFF2-40B4-BE49-F238E27FC236}">
                <a16:creationId xmlns:a16="http://schemas.microsoft.com/office/drawing/2014/main" id="{B2418E4D-0916-F069-6F33-87A85E60A9BF}"/>
              </a:ext>
            </a:extLst>
          </p:cNvPr>
          <p:cNvSpPr/>
          <p:nvPr/>
        </p:nvSpPr>
        <p:spPr>
          <a:xfrm>
            <a:off x="2466022" y="1482337"/>
            <a:ext cx="6433501" cy="553305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SGX to protect cryptographic keys and provide HSM for various workloads.</a:t>
            </a:r>
          </a:p>
        </p:txBody>
      </p:sp>
    </p:spTree>
    <p:extLst>
      <p:ext uri="{BB962C8B-B14F-4D97-AF65-F5344CB8AC3E}">
        <p14:creationId xmlns:p14="http://schemas.microsoft.com/office/powerpoint/2010/main" val="304843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7C20-318E-ADB7-A735-26191F48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85B"/>
                </a:solidFill>
                <a:latin typeface="+mn-lt"/>
              </a:rPr>
              <a:t>Secure Cloud Native Platform – Use Cases</a:t>
            </a:r>
            <a:endParaRPr lang="en-IN" dirty="0">
              <a:solidFill>
                <a:srgbClr val="01185B"/>
              </a:solidFill>
              <a:latin typeface="+mn-lt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A456351-E1B9-73D5-21D3-5689B5B508BD}"/>
              </a:ext>
            </a:extLst>
          </p:cNvPr>
          <p:cNvGrpSpPr/>
          <p:nvPr/>
        </p:nvGrpSpPr>
        <p:grpSpPr>
          <a:xfrm>
            <a:off x="244475" y="725066"/>
            <a:ext cx="2140585" cy="3936998"/>
            <a:chOff x="549276" y="915566"/>
            <a:chExt cx="2308224" cy="3936998"/>
          </a:xfrm>
        </p:grpSpPr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770226FA-98BF-E831-0BB7-D4D2833E2DD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9276" y="915566"/>
              <a:ext cx="2308224" cy="1974478"/>
            </a:xfrm>
            <a:prstGeom prst="line">
              <a:avLst/>
            </a:prstGeom>
            <a:no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B2A186C2-062D-638E-26FE-3AD3717A515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49276" y="2878086"/>
              <a:ext cx="2308224" cy="1974478"/>
            </a:xfrm>
            <a:prstGeom prst="line">
              <a:avLst/>
            </a:prstGeom>
            <a:no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de-DE">
                <a:solidFill>
                  <a:srgbClr val="000000"/>
                </a:solidFill>
              </a:endParaRPr>
            </a:p>
          </p:txBody>
        </p:sp>
      </p:grpSp>
      <p:sp>
        <p:nvSpPr>
          <p:cNvPr id="18" name="Richtungspfeil 11">
            <a:extLst>
              <a:ext uri="{FF2B5EF4-FFF2-40B4-BE49-F238E27FC236}">
                <a16:creationId xmlns:a16="http://schemas.microsoft.com/office/drawing/2014/main" id="{1760C0DF-2778-6F01-B1AC-7306832478AA}"/>
              </a:ext>
            </a:extLst>
          </p:cNvPr>
          <p:cNvSpPr/>
          <p:nvPr/>
        </p:nvSpPr>
        <p:spPr>
          <a:xfrm>
            <a:off x="2466022" y="823421"/>
            <a:ext cx="6433501" cy="608636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HSM-based ingress for secure communication with external services</a:t>
            </a:r>
          </a:p>
        </p:txBody>
      </p:sp>
      <p:sp>
        <p:nvSpPr>
          <p:cNvPr id="19" name="Ellipse 26">
            <a:extLst>
              <a:ext uri="{FF2B5EF4-FFF2-40B4-BE49-F238E27FC236}">
                <a16:creationId xmlns:a16="http://schemas.microsoft.com/office/drawing/2014/main" id="{2E3A7B01-0A02-8DEE-EFC4-87132406C51F}"/>
              </a:ext>
            </a:extLst>
          </p:cNvPr>
          <p:cNvSpPr>
            <a:spLocks noChangeAspect="1"/>
          </p:cNvSpPr>
          <p:nvPr/>
        </p:nvSpPr>
        <p:spPr bwMode="gray">
          <a:xfrm>
            <a:off x="244476" y="1792379"/>
            <a:ext cx="1814331" cy="1814331"/>
          </a:xfrm>
          <a:prstGeom prst="ellipse">
            <a:avLst/>
          </a:prstGeom>
          <a:solidFill>
            <a:srgbClr val="00A2E0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2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Use Cases</a:t>
            </a:r>
          </a:p>
        </p:txBody>
      </p:sp>
      <p:grpSp>
        <p:nvGrpSpPr>
          <p:cNvPr id="20" name="Gruppieren 12">
            <a:extLst>
              <a:ext uri="{FF2B5EF4-FFF2-40B4-BE49-F238E27FC236}">
                <a16:creationId xmlns:a16="http://schemas.microsoft.com/office/drawing/2014/main" id="{84B3AF37-9452-1470-5A75-80B71C24C5B0}"/>
              </a:ext>
            </a:extLst>
          </p:cNvPr>
          <p:cNvGrpSpPr/>
          <p:nvPr/>
        </p:nvGrpSpPr>
        <p:grpSpPr>
          <a:xfrm>
            <a:off x="2385060" y="725066"/>
            <a:ext cx="5903278" cy="3936998"/>
            <a:chOff x="2938462" y="915566"/>
            <a:chExt cx="5654676" cy="3936998"/>
          </a:xfrm>
          <a:solidFill>
            <a:schemeClr val="bg1">
              <a:lumMod val="95000"/>
            </a:schemeClr>
          </a:solidFill>
        </p:grpSpPr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1ABB3EC3-2B50-B713-F664-E9968E92841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38462" y="915566"/>
              <a:ext cx="5654676" cy="0"/>
            </a:xfrm>
            <a:prstGeom prst="line">
              <a:avLst/>
            </a:prstGeom>
            <a:grp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40971060-59E2-78B8-544D-03D8259E264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38462" y="4852564"/>
              <a:ext cx="5654676" cy="0"/>
            </a:xfrm>
            <a:prstGeom prst="line">
              <a:avLst/>
            </a:prstGeom>
            <a:grpFill/>
            <a:ln w="6350">
              <a:solidFill>
                <a:srgbClr val="00A2E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Richtungspfeil 51">
            <a:extLst>
              <a:ext uri="{FF2B5EF4-FFF2-40B4-BE49-F238E27FC236}">
                <a16:creationId xmlns:a16="http://schemas.microsoft.com/office/drawing/2014/main" id="{A0B4CBE5-B731-B314-B6D3-561BC34522D5}"/>
              </a:ext>
            </a:extLst>
          </p:cNvPr>
          <p:cNvSpPr/>
          <p:nvPr/>
        </p:nvSpPr>
        <p:spPr>
          <a:xfrm>
            <a:off x="2466022" y="3979671"/>
            <a:ext cx="6433501" cy="608636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Application deployment across clusters in multi-cloud environments to avoid vendor lock-in.</a:t>
            </a:r>
          </a:p>
        </p:txBody>
      </p:sp>
      <p:sp>
        <p:nvSpPr>
          <p:cNvPr id="25" name="Richtungspfeil 53">
            <a:extLst>
              <a:ext uri="{FF2B5EF4-FFF2-40B4-BE49-F238E27FC236}">
                <a16:creationId xmlns:a16="http://schemas.microsoft.com/office/drawing/2014/main" id="{C68A0E5A-7F5B-A704-029F-0567E322AB5B}"/>
              </a:ext>
            </a:extLst>
          </p:cNvPr>
          <p:cNvSpPr/>
          <p:nvPr/>
        </p:nvSpPr>
        <p:spPr>
          <a:xfrm>
            <a:off x="2466022" y="2401547"/>
            <a:ext cx="6433501" cy="608636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Integrate traditional, modernized, and cloud-native workloads including AI/ML, IoT, and Edge.</a:t>
            </a:r>
          </a:p>
        </p:txBody>
      </p:sp>
      <p:sp>
        <p:nvSpPr>
          <p:cNvPr id="27" name="Richtungspfeil 52">
            <a:extLst>
              <a:ext uri="{FF2B5EF4-FFF2-40B4-BE49-F238E27FC236}">
                <a16:creationId xmlns:a16="http://schemas.microsoft.com/office/drawing/2014/main" id="{F6D786A1-EC64-5DCD-3FE8-F42FC2498D61}"/>
              </a:ext>
            </a:extLst>
          </p:cNvPr>
          <p:cNvSpPr/>
          <p:nvPr/>
        </p:nvSpPr>
        <p:spPr>
          <a:xfrm>
            <a:off x="2466022" y="3190610"/>
            <a:ext cx="6433501" cy="608636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Multi-cloud support for disaster recovery to achieve greater resilience and availability.</a:t>
            </a:r>
          </a:p>
        </p:txBody>
      </p:sp>
      <p:sp>
        <p:nvSpPr>
          <p:cNvPr id="28" name="Richtungspfeil 53">
            <a:extLst>
              <a:ext uri="{FF2B5EF4-FFF2-40B4-BE49-F238E27FC236}">
                <a16:creationId xmlns:a16="http://schemas.microsoft.com/office/drawing/2014/main" id="{B2418E4D-0916-F069-6F33-87A85E60A9BF}"/>
              </a:ext>
            </a:extLst>
          </p:cNvPr>
          <p:cNvSpPr/>
          <p:nvPr/>
        </p:nvSpPr>
        <p:spPr>
          <a:xfrm>
            <a:off x="2466022" y="1612484"/>
            <a:ext cx="6433501" cy="608636"/>
          </a:xfrm>
          <a:prstGeom prst="homePlate">
            <a:avLst>
              <a:gd name="adj" fmla="val 35891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72000" rIns="72000" bIns="72000"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HSM-based external CA, key server, and attestation services for secure communications over Edge.</a:t>
            </a:r>
          </a:p>
        </p:txBody>
      </p:sp>
    </p:spTree>
    <p:extLst>
      <p:ext uri="{BB962C8B-B14F-4D97-AF65-F5344CB8AC3E}">
        <p14:creationId xmlns:p14="http://schemas.microsoft.com/office/powerpoint/2010/main" val="283203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3_contact u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rand - Color Palet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Primary - Color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Secondary - Color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Font Gu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7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0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3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3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vid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11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2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1_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rey  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ALTEN Group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ur Digital Transformation Approac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ur Digital Offering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Industry Wide Digital Capability Canv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Geographic Footpr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3">
    <wetp:webextensionref xmlns:r="http://schemas.openxmlformats.org/officeDocument/2006/relationships" r:id="rId1"/>
  </wetp:taskpane>
  <wetp:taskpane dockstate="right" visibility="0" width="350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37C6B035-1CB7-485A-8707-F8103488897A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A8B39B-BDD8-4F57-ABA8-97B91B471924}">
  <we:reference id="wa104380050" version="2.1.1.0" store="en-US" storeType="OMEX"/>
  <we:alternateReferences>
    <we:reference id="wa104380050" version="2.1.1.0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1310</Words>
  <Application>Microsoft Office PowerPoint</Application>
  <PresentationFormat>On-screen Show (16:9)</PresentationFormat>
  <Paragraphs>161</Paragraphs>
  <Slides>14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14</vt:i4>
      </vt:variant>
    </vt:vector>
  </HeadingPairs>
  <TitlesOfParts>
    <vt:vector size="46" baseType="lpstr">
      <vt:lpstr>Arial</vt:lpstr>
      <vt:lpstr>Calibri</vt:lpstr>
      <vt:lpstr>Calibri Light</vt:lpstr>
      <vt:lpstr>Noto Sans Symbols</vt:lpstr>
      <vt:lpstr>Open Sans</vt:lpstr>
      <vt:lpstr>Playfair Display</vt:lpstr>
      <vt:lpstr>Poppins</vt:lpstr>
      <vt:lpstr>Poppins SemiBold</vt:lpstr>
      <vt:lpstr>Trebuchet MS</vt:lpstr>
      <vt:lpstr>Wingdings</vt:lpstr>
      <vt:lpstr>3_Office Theme</vt:lpstr>
      <vt:lpstr>Divider Slide</vt:lpstr>
      <vt:lpstr>White BG</vt:lpstr>
      <vt:lpstr>Grey  BG</vt:lpstr>
      <vt:lpstr>ALTEN Group </vt:lpstr>
      <vt:lpstr>Our Digital Transformation Approach</vt:lpstr>
      <vt:lpstr>Our Digital Offerings</vt:lpstr>
      <vt:lpstr>Industry Wide Digital Capability Canvas</vt:lpstr>
      <vt:lpstr>Geographic Footprint</vt:lpstr>
      <vt:lpstr>Thank You</vt:lpstr>
      <vt:lpstr>3_contact us</vt:lpstr>
      <vt:lpstr>Brand - Color Palette</vt:lpstr>
      <vt:lpstr>Primary - Colors</vt:lpstr>
      <vt:lpstr>Secondary - Colors</vt:lpstr>
      <vt:lpstr>Font Guide</vt:lpstr>
      <vt:lpstr>17_White BG</vt:lpstr>
      <vt:lpstr>10_White BG</vt:lpstr>
      <vt:lpstr>13_White BG</vt:lpstr>
      <vt:lpstr>23_White BG</vt:lpstr>
      <vt:lpstr>11_White BG</vt:lpstr>
      <vt:lpstr>12_White BG</vt:lpstr>
      <vt:lpstr>1_White BG</vt:lpstr>
      <vt:lpstr>Secure Cloud Native Platform </vt:lpstr>
      <vt:lpstr>Secure Cloud Native Platform - Overview</vt:lpstr>
      <vt:lpstr>Secure Cloud Native Platform - Architecture</vt:lpstr>
      <vt:lpstr>Secure Cloud Native Platform – Feature Highlights</vt:lpstr>
      <vt:lpstr>Secure Cloud Native Platform – 5G Reference Architecture</vt:lpstr>
      <vt:lpstr>Secure Cloud Native Platform – Service Offerings</vt:lpstr>
      <vt:lpstr>Secure Cloud Native Platform – Service Offerings</vt:lpstr>
      <vt:lpstr>Secure Cloud Native Platform – Use Cases</vt:lpstr>
      <vt:lpstr>Secure Cloud Native Platform – Use Cases</vt:lpstr>
      <vt:lpstr>Secure Cloud Native Platform – 5G Preview</vt:lpstr>
      <vt:lpstr>Secure Cloud Native Platform – 5G Preview</vt:lpstr>
      <vt:lpstr>Thank you.</vt:lpstr>
      <vt:lpstr>Secure Cloud Native Platform - Overview</vt:lpstr>
      <vt:lpstr>Secure Cloud Native Platform – Feature Highlights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ravi.raichur@altencalsoftlabs.com</dc:creator>
  <cp:lastModifiedBy>Varun S Raveesh</cp:lastModifiedBy>
  <cp:revision>493</cp:revision>
  <dcterms:created xsi:type="dcterms:W3CDTF">2019-06-27T07:59:04Z</dcterms:created>
  <dcterms:modified xsi:type="dcterms:W3CDTF">2023-08-03T11:15:15Z</dcterms:modified>
</cp:coreProperties>
</file>